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3" r:id="rId2"/>
    <p:sldId id="262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9E30AE4C-F750-4A15-BBE8-14B6030FB658}">
          <p14:sldIdLst>
            <p14:sldId id="263"/>
            <p14:sldId id="262"/>
            <p14:sldId id="260"/>
          </p14:sldIdLst>
        </p14:section>
        <p14:section name="Sección sin título" id="{22E110FB-44D2-496C-89BF-F675BA7D870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0" autoAdjust="0"/>
    <p:restoredTop sz="93036" autoAdjust="0"/>
  </p:normalViewPr>
  <p:slideViewPr>
    <p:cSldViewPr>
      <p:cViewPr varScale="1">
        <p:scale>
          <a:sx n="89" d="100"/>
          <a:sy n="89" d="100"/>
        </p:scale>
        <p:origin x="1672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C3EF1-5327-4424-B579-F1E2CF41B969}" type="datetimeFigureOut">
              <a:rPr lang="en-US" smtClean="0"/>
              <a:t>3/11/22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90083-005D-4CE5-9304-AA677D0551D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73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C903-F607-4B29-8997-E732B448A55D}" type="datetimeFigureOut">
              <a:rPr lang="en-US" smtClean="0"/>
              <a:pPr/>
              <a:t>3/11/22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EBB7-AEB4-46F1-9D6A-D98BD1F6BA2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_CONT_1C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1938"/>
            <a:ext cx="6629400" cy="715962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C903-F607-4B29-8997-E732B448A55D}" type="datetimeFigureOut">
              <a:rPr lang="en-US" smtClean="0"/>
              <a:pPr/>
              <a:t>3/11/22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EBB7-AEB4-46F1-9D6A-D98BD1F6BA2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DOS_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29400" cy="71596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C903-F607-4B29-8997-E732B448A55D}" type="datetimeFigureOut">
              <a:rPr lang="en-US" smtClean="0"/>
              <a:pPr/>
              <a:t>3/11/22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EBB7-AEB4-46F1-9D6A-D98BD1F6BA2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Marcador de posición de imagen 8">
            <a:extLst/>
          </p:cNvPr>
          <p:cNvPicPr>
            <a:picLocks noChangeAspect="1"/>
          </p:cNvPicPr>
          <p:nvPr userDrawn="1"/>
        </p:nvPicPr>
        <p:blipFill>
          <a:blip r:embed="rId2"/>
          <a:srcRect t="17464" b="17464"/>
          <a:stretch>
            <a:fillRect/>
          </a:stretch>
        </p:blipFill>
        <p:spPr>
          <a:xfrm>
            <a:off x="76200" y="127000"/>
            <a:ext cx="8958011" cy="4372387"/>
          </a:xfrm>
          <a:prstGeom prst="rect">
            <a:avLst/>
          </a:prstGeom>
        </p:spPr>
      </p:pic>
      <p:sp>
        <p:nvSpPr>
          <p:cNvPr id="5" name="Freeform: Shape 7">
            <a:extLst/>
          </p:cNvPr>
          <p:cNvSpPr/>
          <p:nvPr userDrawn="1"/>
        </p:nvSpPr>
        <p:spPr>
          <a:xfrm>
            <a:off x="0" y="0"/>
            <a:ext cx="9144000" cy="6858000"/>
          </a:xfrm>
          <a:custGeom>
            <a:avLst/>
            <a:gdLst>
              <a:gd name="connsiteX0" fmla="*/ 123993 w 12192001"/>
              <a:gd name="connsiteY0" fmla="*/ 123993 h 6858000"/>
              <a:gd name="connsiteX1" fmla="*/ 123993 w 12192001"/>
              <a:gd name="connsiteY1" fmla="*/ 3209760 h 6858000"/>
              <a:gd name="connsiteX2" fmla="*/ 634550 w 12192001"/>
              <a:gd name="connsiteY2" fmla="*/ 3239110 h 6858000"/>
              <a:gd name="connsiteX3" fmla="*/ 4981292 w 12192001"/>
              <a:gd name="connsiteY3" fmla="*/ 3896515 h 6858000"/>
              <a:gd name="connsiteX4" fmla="*/ 11543532 w 12192001"/>
              <a:gd name="connsiteY4" fmla="*/ 4276704 h 6858000"/>
              <a:gd name="connsiteX5" fmla="*/ 12068007 w 12192001"/>
              <a:gd name="connsiteY5" fmla="*/ 4188307 h 6858000"/>
              <a:gd name="connsiteX6" fmla="*/ 12068007 w 12192001"/>
              <a:gd name="connsiteY6" fmla="*/ 123993 h 6858000"/>
              <a:gd name="connsiteX7" fmla="*/ 0 w 12192001"/>
              <a:gd name="connsiteY7" fmla="*/ 0 h 6858000"/>
              <a:gd name="connsiteX8" fmla="*/ 12192000 w 12192001"/>
              <a:gd name="connsiteY8" fmla="*/ 0 h 6858000"/>
              <a:gd name="connsiteX9" fmla="*/ 12192000 w 12192001"/>
              <a:gd name="connsiteY9" fmla="*/ 4167393 h 6858000"/>
              <a:gd name="connsiteX10" fmla="*/ 12192001 w 12192001"/>
              <a:gd name="connsiteY10" fmla="*/ 4167393 h 6858000"/>
              <a:gd name="connsiteX11" fmla="*/ 12192001 w 12192001"/>
              <a:gd name="connsiteY11" fmla="*/ 4799849 h 6858000"/>
              <a:gd name="connsiteX12" fmla="*/ 12192001 w 12192001"/>
              <a:gd name="connsiteY12" fmla="*/ 4950491 h 6858000"/>
              <a:gd name="connsiteX13" fmla="*/ 12192001 w 12192001"/>
              <a:gd name="connsiteY13" fmla="*/ 6858000 h 6858000"/>
              <a:gd name="connsiteX14" fmla="*/ 12192000 w 12192001"/>
              <a:gd name="connsiteY14" fmla="*/ 6858000 h 6858000"/>
              <a:gd name="connsiteX15" fmla="*/ 1 w 12192001"/>
              <a:gd name="connsiteY15" fmla="*/ 6858000 h 6858000"/>
              <a:gd name="connsiteX16" fmla="*/ 0 w 12192001"/>
              <a:gd name="connsiteY1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192001" h="6858000">
                <a:moveTo>
                  <a:pt x="123993" y="123993"/>
                </a:moveTo>
                <a:lnTo>
                  <a:pt x="123993" y="3209760"/>
                </a:lnTo>
                <a:lnTo>
                  <a:pt x="634550" y="3239110"/>
                </a:lnTo>
                <a:cubicBezTo>
                  <a:pt x="2075869" y="3336071"/>
                  <a:pt x="3385009" y="3527056"/>
                  <a:pt x="4981292" y="3896515"/>
                </a:cubicBezTo>
                <a:cubicBezTo>
                  <a:pt x="8705260" y="4758425"/>
                  <a:pt x="10244424" y="4503819"/>
                  <a:pt x="11543532" y="4276704"/>
                </a:cubicBezTo>
                <a:lnTo>
                  <a:pt x="12068007" y="4188307"/>
                </a:lnTo>
                <a:lnTo>
                  <a:pt x="12068007" y="12399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4167393"/>
                </a:lnTo>
                <a:lnTo>
                  <a:pt x="12192001" y="4167393"/>
                </a:lnTo>
                <a:lnTo>
                  <a:pt x="12192001" y="4799849"/>
                </a:lnTo>
                <a:lnTo>
                  <a:pt x="12192001" y="4950491"/>
                </a:lnTo>
                <a:lnTo>
                  <a:pt x="12192001" y="6858000"/>
                </a:lnTo>
                <a:lnTo>
                  <a:pt x="12192000" y="6858000"/>
                </a:lnTo>
                <a:lnTo>
                  <a:pt x="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350" b="0" dirty="0">
              <a:solidFill>
                <a:prstClr val="black"/>
              </a:solidFill>
            </a:endParaRPr>
          </a:p>
        </p:txBody>
      </p:sp>
      <p:sp>
        <p:nvSpPr>
          <p:cNvPr id="6" name="Rectangle 9">
            <a:extLst/>
          </p:cNvPr>
          <p:cNvSpPr/>
          <p:nvPr userDrawn="1"/>
        </p:nvSpPr>
        <p:spPr>
          <a:xfrm>
            <a:off x="327025" y="4725988"/>
            <a:ext cx="53975" cy="1371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350" b="0" dirty="0">
              <a:solidFill>
                <a:prstClr val="white"/>
              </a:solidFill>
            </a:endParaRPr>
          </a:p>
        </p:txBody>
      </p:sp>
      <p:sp>
        <p:nvSpPr>
          <p:cNvPr id="3" name="Subtitle 2">
            <a:extLst/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21153" y="5603188"/>
            <a:ext cx="5955847" cy="300082"/>
          </a:xfrm>
        </p:spPr>
        <p:txBody>
          <a:bodyPr wrap="square">
            <a:spAutoFit/>
          </a:bodyPr>
          <a:lstStyle>
            <a:lvl1pPr marL="0" indent="0">
              <a:buNone/>
              <a:defRPr lang="en-GB" sz="1350" dirty="0">
                <a:solidFill>
                  <a:srgbClr val="002060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Conferencista</a:t>
            </a:r>
            <a:endParaRPr lang="en-GB" dirty="0"/>
          </a:p>
        </p:txBody>
      </p:sp>
      <p:sp>
        <p:nvSpPr>
          <p:cNvPr id="2" name="Title 1">
            <a:extLst/>
          </p:cNvPr>
          <p:cNvSpPr>
            <a:spLocks noGrp="1"/>
          </p:cNvSpPr>
          <p:nvPr>
            <p:ph type="ctrTitle" hasCustomPrompt="1"/>
          </p:nvPr>
        </p:nvSpPr>
        <p:spPr>
          <a:xfrm>
            <a:off x="521153" y="5053807"/>
            <a:ext cx="7955280" cy="549381"/>
          </a:xfrm>
        </p:spPr>
        <p:txBody>
          <a:bodyPr anchor="b"/>
          <a:lstStyle>
            <a:lvl1pPr algn="l">
              <a:defRPr lang="en-GB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err="1"/>
              <a:t>Título</a:t>
            </a:r>
            <a:r>
              <a:rPr lang="en-US" dirty="0"/>
              <a:t> </a:t>
            </a:r>
            <a:r>
              <a:rPr lang="en-US" dirty="0" err="1"/>
              <a:t>conferencia</a:t>
            </a:r>
            <a:endParaRPr lang="en-GB" dirty="0"/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0" hasCustomPrompt="1"/>
          </p:nvPr>
        </p:nvSpPr>
        <p:spPr>
          <a:xfrm>
            <a:off x="520700" y="5903913"/>
            <a:ext cx="2832100" cy="344487"/>
          </a:xfrm>
        </p:spPr>
        <p:txBody>
          <a:bodyPr>
            <a:normAutofit/>
          </a:bodyPr>
          <a:lstStyle>
            <a:lvl1pPr marL="0" indent="0">
              <a:buNone/>
              <a:defRPr lang="es-CO" sz="1350" kern="1200" dirty="0">
                <a:solidFill>
                  <a:srgbClr val="002060"/>
                </a:solidFill>
                <a:latin typeface="+mn-lt"/>
                <a:ea typeface="+mn-ea"/>
                <a:cs typeface="Arial" pitchFamily="34" charset="0"/>
              </a:defRPr>
            </a:lvl1pPr>
            <a:lvl5pPr marL="1828800" indent="0">
              <a:buNone/>
              <a:defRPr/>
            </a:lvl5pPr>
          </a:lstStyle>
          <a:p>
            <a:pPr marL="0" lvl="0" indent="0" algn="just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es-MX" dirty="0"/>
              <a:t>Fecha</a:t>
            </a:r>
            <a:endParaRPr lang="es-CO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497C55B-56DB-114B-845F-34A42436DAE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65" y="3364480"/>
            <a:ext cx="1469193" cy="1469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302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ULO_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DC903-F607-4B29-8997-E732B448A55D}" type="datetimeFigureOut">
              <a:rPr lang="en-US" smtClean="0"/>
              <a:pPr/>
              <a:t>3/11/22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EBB7-AEB4-46F1-9D6A-D98BD1F6BA21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5" name="Frame 4"/>
          <p:cNvSpPr/>
          <p:nvPr userDrawn="1"/>
        </p:nvSpPr>
        <p:spPr>
          <a:xfrm>
            <a:off x="152400" y="137160"/>
            <a:ext cx="8869680" cy="6583680"/>
          </a:xfrm>
          <a:prstGeom prst="frame">
            <a:avLst>
              <a:gd name="adj1" fmla="val 1218"/>
            </a:avLst>
          </a:prstGeom>
          <a:ln>
            <a:solidFill>
              <a:srgbClr val="00008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1938"/>
            <a:ext cx="671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DC903-F607-4B29-8997-E732B448A55D}" type="datetimeFigureOut">
              <a:rPr lang="en-US" smtClean="0"/>
              <a:pPr/>
              <a:t>3/11/22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6EBB7-AEB4-46F1-9D6A-D98BD1F6BA21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8" name="Straight Connector 5"/>
          <p:cNvCxnSpPr/>
          <p:nvPr userDrawn="1"/>
        </p:nvCxnSpPr>
        <p:spPr>
          <a:xfrm>
            <a:off x="533400" y="6324600"/>
            <a:ext cx="8137525" cy="0"/>
          </a:xfrm>
          <a:prstGeom prst="line">
            <a:avLst/>
          </a:prstGeom>
          <a:ln w="15875">
            <a:solidFill>
              <a:srgbClr val="00206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8BDCCD9A-557C-ED4F-94C5-061E072B029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607" y="15913"/>
            <a:ext cx="1469193" cy="14691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6" r:id="rId4"/>
    <p:sldLayoutId id="2147483655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just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just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just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just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just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lang="es-CO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0863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3968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CAECD3-CF07-459D-A975-808602177EC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15014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1417</TotalTime>
  <Words>0</Words>
  <Application>Microsoft Macintosh PowerPoint</Application>
  <PresentationFormat>Presentación en pantalla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Verdana</vt:lpstr>
      <vt:lpstr>Wingdings</vt:lpstr>
      <vt:lpstr>Office Theme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vgomez</dc:creator>
  <cp:lastModifiedBy>Microsoft Office User</cp:lastModifiedBy>
  <cp:revision>119</cp:revision>
  <dcterms:created xsi:type="dcterms:W3CDTF">2012-07-26T18:25:35Z</dcterms:created>
  <dcterms:modified xsi:type="dcterms:W3CDTF">2022-03-11T19:22:52Z</dcterms:modified>
</cp:coreProperties>
</file>