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E30AE4C-F750-4A15-BBE8-14B6030FB658}">
          <p14:sldIdLst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Sección sin título" id="{22E110FB-44D2-496C-89BF-F675BA7D8708}">
          <p14:sldIdLst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961" autoAdjust="0"/>
  </p:normalViewPr>
  <p:slideViewPr>
    <p:cSldViewPr>
      <p:cViewPr>
        <p:scale>
          <a:sx n="75" d="100"/>
          <a:sy n="75" d="100"/>
        </p:scale>
        <p:origin x="-117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0C021-A5F4-4881-BE2E-064555FFCF02}" type="doc">
      <dgm:prSet loTypeId="urn:microsoft.com/office/officeart/2008/layout/VerticalCurvedList" loCatId="list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E8794F12-A157-44A6-B467-F30030ED2BD0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Aplicable: Tiene impacto real</a:t>
          </a:r>
          <a:endParaRPr lang="es-ES" sz="2400" dirty="0">
            <a:solidFill>
              <a:schemeClr val="tx1">
                <a:lumMod val="75000"/>
                <a:lumOff val="25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6B06D2-8704-42E3-8671-4BADB2802F83}" type="parTrans" cxnId="{60F41598-B262-4F3B-A06D-B5409310AEBF}">
      <dgm:prSet/>
      <dgm:spPr/>
      <dgm:t>
        <a:bodyPr/>
        <a:lstStyle/>
        <a:p>
          <a:endParaRPr lang="es-ES"/>
        </a:p>
      </dgm:t>
    </dgm:pt>
    <dgm:pt modelId="{3E42695E-EB1B-4BC3-B6D3-2CB8A95E1430}" type="sibTrans" cxnId="{60F41598-B262-4F3B-A06D-B5409310AEBF}">
      <dgm:prSet/>
      <dgm:spPr/>
      <dgm:t>
        <a:bodyPr/>
        <a:lstStyle/>
        <a:p>
          <a:endParaRPr lang="es-ES"/>
        </a:p>
      </dgm:t>
    </dgm:pt>
    <dgm:pt modelId="{53B9057A-1295-45FB-8FAA-E75765171927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Válida: Se basa en hechos verdaderos</a:t>
          </a:r>
          <a:endParaRPr lang="es-ES" sz="2400" dirty="0">
            <a:solidFill>
              <a:schemeClr val="tx1">
                <a:lumMod val="75000"/>
                <a:lumOff val="25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A5F1414-E957-4C7E-8569-32BE2AAFC7DD}" type="parTrans" cxnId="{C932FE13-50AB-4867-B29B-A0E2AD1FC777}">
      <dgm:prSet/>
      <dgm:spPr/>
      <dgm:t>
        <a:bodyPr/>
        <a:lstStyle/>
        <a:p>
          <a:endParaRPr lang="es-ES"/>
        </a:p>
      </dgm:t>
    </dgm:pt>
    <dgm:pt modelId="{2C37A23F-1861-4C13-9796-1ECA4ECCC62D}" type="sibTrans" cxnId="{C932FE13-50AB-4867-B29B-A0E2AD1FC777}">
      <dgm:prSet/>
      <dgm:spPr/>
      <dgm:t>
        <a:bodyPr/>
        <a:lstStyle/>
        <a:p>
          <a:endParaRPr lang="es-ES"/>
        </a:p>
      </dgm:t>
    </dgm:pt>
    <dgm:pt modelId="{FCCC54BC-0712-4A26-9703-92BCA99A9031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Significativas: Reducen o eliminan fallas</a:t>
          </a:r>
          <a:endParaRPr lang="es-ES" sz="2400" dirty="0">
            <a:solidFill>
              <a:schemeClr val="tx1">
                <a:lumMod val="75000"/>
                <a:lumOff val="25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27DA28C-F8EA-4795-AC8E-A915769B76EA}" type="parTrans" cxnId="{9343882C-EE6B-4F9A-AC26-BA9FA86328BC}">
      <dgm:prSet/>
      <dgm:spPr/>
      <dgm:t>
        <a:bodyPr/>
        <a:lstStyle/>
        <a:p>
          <a:endParaRPr lang="es-ES"/>
        </a:p>
      </dgm:t>
    </dgm:pt>
    <dgm:pt modelId="{A7CD890B-BE67-4B06-8976-22D74E654090}" type="sibTrans" cxnId="{9343882C-EE6B-4F9A-AC26-BA9FA86328BC}">
      <dgm:prSet/>
      <dgm:spPr/>
      <dgm:t>
        <a:bodyPr/>
        <a:lstStyle/>
        <a:p>
          <a:endParaRPr lang="es-ES"/>
        </a:p>
      </dgm:t>
    </dgm:pt>
    <dgm:pt modelId="{7F93F9DA-9541-4D01-BFE9-5901B039542B}" type="pres">
      <dgm:prSet presAssocID="{ADA0C021-A5F4-4881-BE2E-064555FFCF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A68DF15-071C-46C5-A454-24E050F33407}" type="pres">
      <dgm:prSet presAssocID="{ADA0C021-A5F4-4881-BE2E-064555FFCF02}" presName="Name1" presStyleCnt="0"/>
      <dgm:spPr/>
    </dgm:pt>
    <dgm:pt modelId="{EB1E8BA3-019B-41BB-8B30-7CD88B8A5927}" type="pres">
      <dgm:prSet presAssocID="{ADA0C021-A5F4-4881-BE2E-064555FFCF02}" presName="cycle" presStyleCnt="0"/>
      <dgm:spPr/>
    </dgm:pt>
    <dgm:pt modelId="{4D034D96-52E0-4DB1-9DDC-B076FDE4B0D5}" type="pres">
      <dgm:prSet presAssocID="{ADA0C021-A5F4-4881-BE2E-064555FFCF02}" presName="srcNode" presStyleLbl="node1" presStyleIdx="0" presStyleCnt="3"/>
      <dgm:spPr/>
    </dgm:pt>
    <dgm:pt modelId="{EF1C1AEC-2A9D-4BF3-9477-04456C259863}" type="pres">
      <dgm:prSet presAssocID="{ADA0C021-A5F4-4881-BE2E-064555FFCF02}" presName="conn" presStyleLbl="parChTrans1D2" presStyleIdx="0" presStyleCnt="1"/>
      <dgm:spPr/>
      <dgm:t>
        <a:bodyPr/>
        <a:lstStyle/>
        <a:p>
          <a:endParaRPr lang="es-ES"/>
        </a:p>
      </dgm:t>
    </dgm:pt>
    <dgm:pt modelId="{ABEED848-22BB-4E04-8D3F-69B0942CE2B3}" type="pres">
      <dgm:prSet presAssocID="{ADA0C021-A5F4-4881-BE2E-064555FFCF02}" presName="extraNode" presStyleLbl="node1" presStyleIdx="0" presStyleCnt="3"/>
      <dgm:spPr/>
    </dgm:pt>
    <dgm:pt modelId="{D126DC3C-CBAF-4198-8701-5B26277C18D1}" type="pres">
      <dgm:prSet presAssocID="{ADA0C021-A5F4-4881-BE2E-064555FFCF02}" presName="dstNode" presStyleLbl="node1" presStyleIdx="0" presStyleCnt="3"/>
      <dgm:spPr/>
    </dgm:pt>
    <dgm:pt modelId="{EC1570D2-65F9-4A0B-9184-B02AE3BB4332}" type="pres">
      <dgm:prSet presAssocID="{E8794F12-A157-44A6-B467-F30030ED2B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93D76D-04B6-459A-9674-714470316AF5}" type="pres">
      <dgm:prSet presAssocID="{E8794F12-A157-44A6-B467-F30030ED2BD0}" presName="accent_1" presStyleCnt="0"/>
      <dgm:spPr/>
    </dgm:pt>
    <dgm:pt modelId="{41A9BB1C-FB7B-4F5D-A3BF-753F94C8CD19}" type="pres">
      <dgm:prSet presAssocID="{E8794F12-A157-44A6-B467-F30030ED2BD0}" presName="accentRepeatNode" presStyleLbl="solidFgAcc1" presStyleIdx="0" presStyleCnt="3"/>
      <dgm:spPr/>
    </dgm:pt>
    <dgm:pt modelId="{8715ECB0-2117-4AA1-BD41-C032F1F2A077}" type="pres">
      <dgm:prSet presAssocID="{53B9057A-1295-45FB-8FAA-E7576517192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8E7296-4E21-4418-AC65-25ABA5CF2279}" type="pres">
      <dgm:prSet presAssocID="{53B9057A-1295-45FB-8FAA-E75765171927}" presName="accent_2" presStyleCnt="0"/>
      <dgm:spPr/>
    </dgm:pt>
    <dgm:pt modelId="{B5A940E9-4A2B-4702-90B4-4CC77A1F5A67}" type="pres">
      <dgm:prSet presAssocID="{53B9057A-1295-45FB-8FAA-E75765171927}" presName="accentRepeatNode" presStyleLbl="solidFgAcc1" presStyleIdx="1" presStyleCnt="3"/>
      <dgm:spPr/>
    </dgm:pt>
    <dgm:pt modelId="{6CA015FC-6CAE-4CC7-9F3C-27BF99DD38DB}" type="pres">
      <dgm:prSet presAssocID="{FCCC54BC-0712-4A26-9703-92BCA99A903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B92C37-D08F-447A-ADC6-4C12B47B395D}" type="pres">
      <dgm:prSet presAssocID="{FCCC54BC-0712-4A26-9703-92BCA99A9031}" presName="accent_3" presStyleCnt="0"/>
      <dgm:spPr/>
    </dgm:pt>
    <dgm:pt modelId="{683E8225-06DD-47F9-9CFE-D9961E66DBD3}" type="pres">
      <dgm:prSet presAssocID="{FCCC54BC-0712-4A26-9703-92BCA99A9031}" presName="accentRepeatNode" presStyleLbl="solidFgAcc1" presStyleIdx="2" presStyleCnt="3"/>
      <dgm:spPr/>
    </dgm:pt>
  </dgm:ptLst>
  <dgm:cxnLst>
    <dgm:cxn modelId="{FEE613BE-D3A1-4C3A-81AC-AF4607BF8D68}" type="presOf" srcId="{3E42695E-EB1B-4BC3-B6D3-2CB8A95E1430}" destId="{EF1C1AEC-2A9D-4BF3-9477-04456C259863}" srcOrd="0" destOrd="0" presId="urn:microsoft.com/office/officeart/2008/layout/VerticalCurvedList"/>
    <dgm:cxn modelId="{9343882C-EE6B-4F9A-AC26-BA9FA86328BC}" srcId="{ADA0C021-A5F4-4881-BE2E-064555FFCF02}" destId="{FCCC54BC-0712-4A26-9703-92BCA99A9031}" srcOrd="2" destOrd="0" parTransId="{E27DA28C-F8EA-4795-AC8E-A915769B76EA}" sibTransId="{A7CD890B-BE67-4B06-8976-22D74E654090}"/>
    <dgm:cxn modelId="{96790ED0-D90E-4902-AAB4-99ACE7CE415E}" type="presOf" srcId="{FCCC54BC-0712-4A26-9703-92BCA99A9031}" destId="{6CA015FC-6CAE-4CC7-9F3C-27BF99DD38DB}" srcOrd="0" destOrd="0" presId="urn:microsoft.com/office/officeart/2008/layout/VerticalCurvedList"/>
    <dgm:cxn modelId="{DC56F4BF-A5D8-4C3A-8149-97BCA747F55D}" type="presOf" srcId="{53B9057A-1295-45FB-8FAA-E75765171927}" destId="{8715ECB0-2117-4AA1-BD41-C032F1F2A077}" srcOrd="0" destOrd="0" presId="urn:microsoft.com/office/officeart/2008/layout/VerticalCurvedList"/>
    <dgm:cxn modelId="{81523482-CC23-4439-92BB-5CE5140A9280}" type="presOf" srcId="{E8794F12-A157-44A6-B467-F30030ED2BD0}" destId="{EC1570D2-65F9-4A0B-9184-B02AE3BB4332}" srcOrd="0" destOrd="0" presId="urn:microsoft.com/office/officeart/2008/layout/VerticalCurvedList"/>
    <dgm:cxn modelId="{08F7A11A-02AE-403D-B5E9-7AA411E2BA97}" type="presOf" srcId="{ADA0C021-A5F4-4881-BE2E-064555FFCF02}" destId="{7F93F9DA-9541-4D01-BFE9-5901B039542B}" srcOrd="0" destOrd="0" presId="urn:microsoft.com/office/officeart/2008/layout/VerticalCurvedList"/>
    <dgm:cxn modelId="{60F41598-B262-4F3B-A06D-B5409310AEBF}" srcId="{ADA0C021-A5F4-4881-BE2E-064555FFCF02}" destId="{E8794F12-A157-44A6-B467-F30030ED2BD0}" srcOrd="0" destOrd="0" parTransId="{BC6B06D2-8704-42E3-8671-4BADB2802F83}" sibTransId="{3E42695E-EB1B-4BC3-B6D3-2CB8A95E1430}"/>
    <dgm:cxn modelId="{C932FE13-50AB-4867-B29B-A0E2AD1FC777}" srcId="{ADA0C021-A5F4-4881-BE2E-064555FFCF02}" destId="{53B9057A-1295-45FB-8FAA-E75765171927}" srcOrd="1" destOrd="0" parTransId="{9A5F1414-E957-4C7E-8569-32BE2AAFC7DD}" sibTransId="{2C37A23F-1861-4C13-9796-1ECA4ECCC62D}"/>
    <dgm:cxn modelId="{11865DA2-48B3-4E36-A951-75C1777DBD06}" type="presParOf" srcId="{7F93F9DA-9541-4D01-BFE9-5901B039542B}" destId="{2A68DF15-071C-46C5-A454-24E050F33407}" srcOrd="0" destOrd="0" presId="urn:microsoft.com/office/officeart/2008/layout/VerticalCurvedList"/>
    <dgm:cxn modelId="{16BCD69B-F753-4401-9FEC-AA869EC3CB36}" type="presParOf" srcId="{2A68DF15-071C-46C5-A454-24E050F33407}" destId="{EB1E8BA3-019B-41BB-8B30-7CD88B8A5927}" srcOrd="0" destOrd="0" presId="urn:microsoft.com/office/officeart/2008/layout/VerticalCurvedList"/>
    <dgm:cxn modelId="{9BE7C8CF-276F-4B3D-9DD0-A2BA901A96D3}" type="presParOf" srcId="{EB1E8BA3-019B-41BB-8B30-7CD88B8A5927}" destId="{4D034D96-52E0-4DB1-9DDC-B076FDE4B0D5}" srcOrd="0" destOrd="0" presId="urn:microsoft.com/office/officeart/2008/layout/VerticalCurvedList"/>
    <dgm:cxn modelId="{3154D6F1-87D4-46F0-A0F5-E1F26AD0C1A5}" type="presParOf" srcId="{EB1E8BA3-019B-41BB-8B30-7CD88B8A5927}" destId="{EF1C1AEC-2A9D-4BF3-9477-04456C259863}" srcOrd="1" destOrd="0" presId="urn:microsoft.com/office/officeart/2008/layout/VerticalCurvedList"/>
    <dgm:cxn modelId="{20A6E053-7346-489F-933B-962E172832C4}" type="presParOf" srcId="{EB1E8BA3-019B-41BB-8B30-7CD88B8A5927}" destId="{ABEED848-22BB-4E04-8D3F-69B0942CE2B3}" srcOrd="2" destOrd="0" presId="urn:microsoft.com/office/officeart/2008/layout/VerticalCurvedList"/>
    <dgm:cxn modelId="{B93A535B-F51F-46E7-A507-0B5EDC3FAEEA}" type="presParOf" srcId="{EB1E8BA3-019B-41BB-8B30-7CD88B8A5927}" destId="{D126DC3C-CBAF-4198-8701-5B26277C18D1}" srcOrd="3" destOrd="0" presId="urn:microsoft.com/office/officeart/2008/layout/VerticalCurvedList"/>
    <dgm:cxn modelId="{9F01EF21-B7D7-4F9E-AAC7-DEF131045B4F}" type="presParOf" srcId="{2A68DF15-071C-46C5-A454-24E050F33407}" destId="{EC1570D2-65F9-4A0B-9184-B02AE3BB4332}" srcOrd="1" destOrd="0" presId="urn:microsoft.com/office/officeart/2008/layout/VerticalCurvedList"/>
    <dgm:cxn modelId="{4343F0BC-8B33-4224-88EB-7144F69AF59B}" type="presParOf" srcId="{2A68DF15-071C-46C5-A454-24E050F33407}" destId="{4293D76D-04B6-459A-9674-714470316AF5}" srcOrd="2" destOrd="0" presId="urn:microsoft.com/office/officeart/2008/layout/VerticalCurvedList"/>
    <dgm:cxn modelId="{C93F2DEE-0461-44AC-A334-6119F4E8717E}" type="presParOf" srcId="{4293D76D-04B6-459A-9674-714470316AF5}" destId="{41A9BB1C-FB7B-4F5D-A3BF-753F94C8CD19}" srcOrd="0" destOrd="0" presId="urn:microsoft.com/office/officeart/2008/layout/VerticalCurvedList"/>
    <dgm:cxn modelId="{2A93B151-CBF1-40CB-BBEC-6FC11F5D1FD0}" type="presParOf" srcId="{2A68DF15-071C-46C5-A454-24E050F33407}" destId="{8715ECB0-2117-4AA1-BD41-C032F1F2A077}" srcOrd="3" destOrd="0" presId="urn:microsoft.com/office/officeart/2008/layout/VerticalCurvedList"/>
    <dgm:cxn modelId="{DFE046C8-7815-40B7-8529-E2EC477D2C16}" type="presParOf" srcId="{2A68DF15-071C-46C5-A454-24E050F33407}" destId="{D78E7296-4E21-4418-AC65-25ABA5CF2279}" srcOrd="4" destOrd="0" presId="urn:microsoft.com/office/officeart/2008/layout/VerticalCurvedList"/>
    <dgm:cxn modelId="{2F15BD66-AC91-4FA7-AE49-B8D4B8FF92AE}" type="presParOf" srcId="{D78E7296-4E21-4418-AC65-25ABA5CF2279}" destId="{B5A940E9-4A2B-4702-90B4-4CC77A1F5A67}" srcOrd="0" destOrd="0" presId="urn:microsoft.com/office/officeart/2008/layout/VerticalCurvedList"/>
    <dgm:cxn modelId="{717A0572-BC58-41F1-B55B-61355D4395D9}" type="presParOf" srcId="{2A68DF15-071C-46C5-A454-24E050F33407}" destId="{6CA015FC-6CAE-4CC7-9F3C-27BF99DD38DB}" srcOrd="5" destOrd="0" presId="urn:microsoft.com/office/officeart/2008/layout/VerticalCurvedList"/>
    <dgm:cxn modelId="{2DF8E124-9B59-4B56-B2B6-34C4576419AF}" type="presParOf" srcId="{2A68DF15-071C-46C5-A454-24E050F33407}" destId="{08B92C37-D08F-447A-ADC6-4C12B47B395D}" srcOrd="6" destOrd="0" presId="urn:microsoft.com/office/officeart/2008/layout/VerticalCurvedList"/>
    <dgm:cxn modelId="{EE3C8D19-72D7-4DAD-AA8D-2A02284A8D3B}" type="presParOf" srcId="{08B92C37-D08F-447A-ADC6-4C12B47B395D}" destId="{683E8225-06DD-47F9-9CFE-D9961E66DB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92A45-C52D-44E6-8C1B-1F10952109B2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5" csCatId="colorful" phldr="1"/>
      <dgm:spPr/>
    </dgm:pt>
    <dgm:pt modelId="{7A39219B-2DA4-42CB-BDA6-5926CA2B5DEE}">
      <dgm:prSet phldrT="[Texto]" custT="1"/>
      <dgm:spPr/>
      <dgm:t>
        <a:bodyPr/>
        <a:lstStyle/>
        <a:p>
          <a:r>
            <a:rPr lang="es-ES" sz="1200" dirty="0">
              <a:latin typeface="Helvetica" panose="020B0604020202020204" pitchFamily="34" charset="0"/>
              <a:cs typeface="Helvetica" panose="020B0604020202020204" pitchFamily="34" charset="0"/>
            </a:rPr>
            <a:t>Identificar posibles 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aprendizajes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2A24EE9-3748-4FBC-8BDB-402D2EB47BD6}" type="parTrans" cxnId="{3FE74076-DE4C-4573-AA51-F10CD064BDC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140D101A-6F2A-4058-B3CC-99821767CC76}" type="sibTrans" cxnId="{3FE74076-DE4C-4573-AA51-F10CD064BDC6}">
      <dgm:prSet/>
      <dgm:spPr/>
      <dgm:t>
        <a:bodyPr/>
        <a:lstStyle/>
        <a:p>
          <a:endParaRPr lang="es-ES" dirty="0">
            <a:latin typeface="Arial Narrow" panose="020B0606020202030204" pitchFamily="34" charset="0"/>
          </a:endParaRPr>
        </a:p>
      </dgm:t>
    </dgm:pt>
    <dgm:pt modelId="{18D56F48-2CC3-4840-83AF-9CA52FED4E4E}">
      <dgm:prSet phldrT="[Texto]" custT="1"/>
      <dgm:spPr/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Reflexión y análisis (Taller de LA)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0C94D28-8362-445B-B8E6-1C166384D85C}" type="parTrans" cxnId="{6EB5435E-9244-4802-AC36-EEC43B1583E7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C9C877B-F42A-42A6-893D-06B326B84B6A}" type="sibTrans" cxnId="{6EB5435E-9244-4802-AC36-EEC43B1583E7}">
      <dgm:prSet/>
      <dgm:spPr/>
      <dgm:t>
        <a:bodyPr/>
        <a:lstStyle/>
        <a:p>
          <a:endParaRPr lang="es-ES" dirty="0">
            <a:latin typeface="Arial Narrow" panose="020B0606020202030204" pitchFamily="34" charset="0"/>
          </a:endParaRPr>
        </a:p>
      </dgm:t>
    </dgm:pt>
    <dgm:pt modelId="{E17D03D7-BF65-4D6C-8948-76DAE0D83A9B}">
      <dgm:prSet phldrT="[Texto]" custT="1"/>
      <dgm:spPr/>
      <dgm:t>
        <a:bodyPr/>
        <a:lstStyle/>
        <a:p>
          <a:r>
            <a:rPr lang="es-ES" sz="1200" dirty="0">
              <a:latin typeface="Helvetica" panose="020B0604020202020204" pitchFamily="34" charset="0"/>
              <a:cs typeface="Helvetica" panose="020B0604020202020204" pitchFamily="34" charset="0"/>
            </a:rPr>
            <a:t>Revisar y validar </a:t>
          </a:r>
        </a:p>
      </dgm:t>
    </dgm:pt>
    <dgm:pt modelId="{CA6703B8-D333-40A4-B037-F7DE061DE9AC}" type="parTrans" cxnId="{1421C102-9F9B-438E-973F-AAA6BC21C20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2FCB759-B629-46FF-BBC6-F4FCC8CE16F6}" type="sibTrans" cxnId="{1421C102-9F9B-438E-973F-AAA6BC21C206}">
      <dgm:prSet/>
      <dgm:spPr/>
      <dgm:t>
        <a:bodyPr/>
        <a:lstStyle/>
        <a:p>
          <a:endParaRPr lang="es-ES" dirty="0">
            <a:latin typeface="Arial Narrow" panose="020B0606020202030204" pitchFamily="34" charset="0"/>
          </a:endParaRPr>
        </a:p>
      </dgm:t>
    </dgm:pt>
    <dgm:pt modelId="{8B442C52-7F98-4D8C-A9EA-CA002085EC21}">
      <dgm:prSet phldrT="[Texto]" custT="1"/>
      <dgm:spPr/>
      <dgm:t>
        <a:bodyPr/>
        <a:lstStyle/>
        <a:p>
          <a:r>
            <a:rPr lang="es-ES" sz="1200" dirty="0">
              <a:latin typeface="Helvetica" panose="020B0604020202020204" pitchFamily="34" charset="0"/>
              <a:cs typeface="Helvetica" panose="020B0604020202020204" pitchFamily="34" charset="0"/>
            </a:rPr>
            <a:t>Publicar y 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socializar LA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C7EA67-E63C-4DF8-9555-85F5B0A893B6}" type="parTrans" cxnId="{00BB9508-1F97-494B-94D7-D0F17C3B6D6C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2A887153-A2B0-4892-96EE-C9CAE2F2027D}" type="sibTrans" cxnId="{00BB9508-1F97-494B-94D7-D0F17C3B6D6C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00349BA-B6B1-4F5E-B2A7-C05218D454F8}">
      <dgm:prSet phldrT="[Texto]" custT="1"/>
      <dgm:spPr/>
      <dgm:t>
        <a:bodyPr/>
        <a:lstStyle/>
        <a:p>
          <a:r>
            <a:rPr lang="es-ES" sz="1200" dirty="0">
              <a:latin typeface="Helvetica" panose="020B0604020202020204" pitchFamily="34" charset="0"/>
              <a:cs typeface="Helvetica" panose="020B0604020202020204" pitchFamily="34" charset="0"/>
            </a:rPr>
            <a:t>Documentar 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las Lecciones aprendidas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74C1A-6A31-47BA-89F1-AD6AE150D13B}" type="sibTrans" cxnId="{41E54310-6B39-4D3C-A8F8-0C29C0DBAD11}">
      <dgm:prSet/>
      <dgm:spPr/>
      <dgm:t>
        <a:bodyPr/>
        <a:lstStyle/>
        <a:p>
          <a:endParaRPr lang="es-ES" dirty="0">
            <a:latin typeface="Arial Narrow" panose="020B0606020202030204" pitchFamily="34" charset="0"/>
          </a:endParaRPr>
        </a:p>
      </dgm:t>
    </dgm:pt>
    <dgm:pt modelId="{17A4A9FE-0EC3-4144-A1B5-D4968A1B82A8}" type="parTrans" cxnId="{41E54310-6B39-4D3C-A8F8-0C29C0DBAD11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78F3C936-D0A4-4EBC-8419-9A6F06D80EA4}">
      <dgm:prSet phldrT="[Texto]" custT="1"/>
      <dgm:spPr/>
      <dgm:t>
        <a:bodyPr/>
        <a:lstStyle/>
        <a:p>
          <a:r>
            <a:rPr lang="es-ES" sz="1200" smtClean="0">
              <a:latin typeface="Helvetica" panose="020B0604020202020204" pitchFamily="34" charset="0"/>
              <a:cs typeface="Helvetica" panose="020B0604020202020204" pitchFamily="34" charset="0"/>
            </a:rPr>
            <a:t>Notas de Lecciones aprendidas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2CAB14D-66E9-451B-91E5-79845BF98D06}" type="parTrans" cxnId="{6C0F5B55-50F9-4F24-98C4-4C2E66D9F492}">
      <dgm:prSet/>
      <dgm:spPr/>
      <dgm:t>
        <a:bodyPr/>
        <a:lstStyle/>
        <a:p>
          <a:endParaRPr lang="es-ES"/>
        </a:p>
      </dgm:t>
    </dgm:pt>
    <dgm:pt modelId="{6B8575D1-A4BD-4B3D-ADE8-0D75A1AE5F4E}" type="sibTrans" cxnId="{6C0F5B55-50F9-4F24-98C4-4C2E66D9F492}">
      <dgm:prSet/>
      <dgm:spPr/>
      <dgm:t>
        <a:bodyPr/>
        <a:lstStyle/>
        <a:p>
          <a:endParaRPr lang="es-ES"/>
        </a:p>
      </dgm:t>
    </dgm:pt>
    <dgm:pt modelId="{EC8A5D65-3353-4BD6-BAD9-6159D9BD7DCC}" type="pres">
      <dgm:prSet presAssocID="{39C92A45-C52D-44E6-8C1B-1F10952109B2}" presName="Name0" presStyleCnt="0">
        <dgm:presLayoutVars>
          <dgm:dir/>
          <dgm:animOne val="branch"/>
          <dgm:animLvl val="lvl"/>
        </dgm:presLayoutVars>
      </dgm:prSet>
      <dgm:spPr/>
    </dgm:pt>
    <dgm:pt modelId="{3EF5AABD-EE5B-47F2-A783-B42476956A7E}" type="pres">
      <dgm:prSet presAssocID="{7A39219B-2DA4-42CB-BDA6-5926CA2B5DEE}" presName="chaos" presStyleCnt="0"/>
      <dgm:spPr/>
    </dgm:pt>
    <dgm:pt modelId="{FD138404-130F-49D8-8BF8-AB426A86E875}" type="pres">
      <dgm:prSet presAssocID="{7A39219B-2DA4-42CB-BDA6-5926CA2B5DEE}" presName="parTx1" presStyleLbl="revTx" presStyleIdx="0" presStyleCnt="5" custScaleX="130511" custScaleY="130706" custLinFactNeighborX="3713" custLinFactNeighborY="7512"/>
      <dgm:spPr/>
      <dgm:t>
        <a:bodyPr/>
        <a:lstStyle/>
        <a:p>
          <a:endParaRPr lang="es-ES"/>
        </a:p>
      </dgm:t>
    </dgm:pt>
    <dgm:pt modelId="{7B8604AF-27EE-4C26-8DC9-6DF99A924AE8}" type="pres">
      <dgm:prSet presAssocID="{7A39219B-2DA4-42CB-BDA6-5926CA2B5DEE}" presName="c1" presStyleLbl="node1" presStyleIdx="0" presStyleCnt="19"/>
      <dgm:spPr/>
    </dgm:pt>
    <dgm:pt modelId="{45A7CD5B-6C1E-4DDC-A093-33E935C25FE1}" type="pres">
      <dgm:prSet presAssocID="{7A39219B-2DA4-42CB-BDA6-5926CA2B5DEE}" presName="c2" presStyleLbl="node1" presStyleIdx="1" presStyleCnt="19"/>
      <dgm:spPr/>
    </dgm:pt>
    <dgm:pt modelId="{F8EF44E0-7B90-49A6-81E1-A4DF87B35FA2}" type="pres">
      <dgm:prSet presAssocID="{7A39219B-2DA4-42CB-BDA6-5926CA2B5DEE}" presName="c3" presStyleLbl="node1" presStyleIdx="2" presStyleCnt="19"/>
      <dgm:spPr/>
    </dgm:pt>
    <dgm:pt modelId="{7076B6BB-7792-466C-A27B-BC3309BD9836}" type="pres">
      <dgm:prSet presAssocID="{7A39219B-2DA4-42CB-BDA6-5926CA2B5DEE}" presName="c4" presStyleLbl="node1" presStyleIdx="3" presStyleCnt="19"/>
      <dgm:spPr/>
    </dgm:pt>
    <dgm:pt modelId="{C00A4621-C80C-4D16-BA1F-E00BD16C99D3}" type="pres">
      <dgm:prSet presAssocID="{7A39219B-2DA4-42CB-BDA6-5926CA2B5DEE}" presName="c5" presStyleLbl="node1" presStyleIdx="4" presStyleCnt="19"/>
      <dgm:spPr/>
    </dgm:pt>
    <dgm:pt modelId="{9D2DA55E-E12B-4224-A0D1-585C35B143CB}" type="pres">
      <dgm:prSet presAssocID="{7A39219B-2DA4-42CB-BDA6-5926CA2B5DEE}" presName="c6" presStyleLbl="node1" presStyleIdx="5" presStyleCnt="19"/>
      <dgm:spPr/>
    </dgm:pt>
    <dgm:pt modelId="{BE41256B-51AA-4570-97C7-26BB85025F66}" type="pres">
      <dgm:prSet presAssocID="{7A39219B-2DA4-42CB-BDA6-5926CA2B5DEE}" presName="c7" presStyleLbl="node1" presStyleIdx="6" presStyleCnt="19"/>
      <dgm:spPr/>
    </dgm:pt>
    <dgm:pt modelId="{53AEEBEB-A0B6-4A02-B9A7-46C16D2A03F5}" type="pres">
      <dgm:prSet presAssocID="{7A39219B-2DA4-42CB-BDA6-5926CA2B5DEE}" presName="c8" presStyleLbl="node1" presStyleIdx="7" presStyleCnt="19"/>
      <dgm:spPr/>
    </dgm:pt>
    <dgm:pt modelId="{1227AAB7-82FA-47C9-ACE5-FEA9E78E9D08}" type="pres">
      <dgm:prSet presAssocID="{7A39219B-2DA4-42CB-BDA6-5926CA2B5DEE}" presName="c9" presStyleLbl="node1" presStyleIdx="8" presStyleCnt="19" custLinFactY="100000" custLinFactNeighborY="102281"/>
      <dgm:spPr/>
    </dgm:pt>
    <dgm:pt modelId="{ECE0E21F-3FFA-4B29-8C31-4972BA4647ED}" type="pres">
      <dgm:prSet presAssocID="{7A39219B-2DA4-42CB-BDA6-5926CA2B5DEE}" presName="c10" presStyleLbl="node1" presStyleIdx="9" presStyleCnt="19" custLinFactY="-45230" custLinFactNeighborX="84717" custLinFactNeighborY="-100000"/>
      <dgm:spPr/>
    </dgm:pt>
    <dgm:pt modelId="{9E891321-12A1-4830-BF3F-5D8B13B80847}" type="pres">
      <dgm:prSet presAssocID="{7A39219B-2DA4-42CB-BDA6-5926CA2B5DEE}" presName="c11" presStyleLbl="node1" presStyleIdx="10" presStyleCnt="19"/>
      <dgm:spPr/>
    </dgm:pt>
    <dgm:pt modelId="{C3CD3A5A-8221-4B15-B5E3-F3C3C5DD21ED}" type="pres">
      <dgm:prSet presAssocID="{7A39219B-2DA4-42CB-BDA6-5926CA2B5DEE}" presName="c12" presStyleLbl="node1" presStyleIdx="11" presStyleCnt="19"/>
      <dgm:spPr/>
    </dgm:pt>
    <dgm:pt modelId="{0F506FE6-ECCF-463A-BDCE-3C944E5E7BAF}" type="pres">
      <dgm:prSet presAssocID="{7A39219B-2DA4-42CB-BDA6-5926CA2B5DEE}" presName="c13" presStyleLbl="node1" presStyleIdx="12" presStyleCnt="19"/>
      <dgm:spPr/>
    </dgm:pt>
    <dgm:pt modelId="{50FFBF42-58D9-4370-839A-0BB59EA18710}" type="pres">
      <dgm:prSet presAssocID="{7A39219B-2DA4-42CB-BDA6-5926CA2B5DEE}" presName="c14" presStyleLbl="node1" presStyleIdx="13" presStyleCnt="19"/>
      <dgm:spPr/>
    </dgm:pt>
    <dgm:pt modelId="{99D87D0A-0238-4EA8-8DE5-C1C2DB0C21E3}" type="pres">
      <dgm:prSet presAssocID="{7A39219B-2DA4-42CB-BDA6-5926CA2B5DEE}" presName="c15" presStyleLbl="node1" presStyleIdx="14" presStyleCnt="19"/>
      <dgm:spPr/>
    </dgm:pt>
    <dgm:pt modelId="{7755CE92-33CF-44DA-A7C5-C51B9F67BB92}" type="pres">
      <dgm:prSet presAssocID="{7A39219B-2DA4-42CB-BDA6-5926CA2B5DEE}" presName="c16" presStyleLbl="node1" presStyleIdx="15" presStyleCnt="19"/>
      <dgm:spPr/>
    </dgm:pt>
    <dgm:pt modelId="{964DA305-5A1F-4D81-96DF-64A7D56DEB2F}" type="pres">
      <dgm:prSet presAssocID="{7A39219B-2DA4-42CB-BDA6-5926CA2B5DEE}" presName="c17" presStyleLbl="node1" presStyleIdx="16" presStyleCnt="19" custLinFactNeighborX="61268" custLinFactNeighborY="20423"/>
      <dgm:spPr/>
    </dgm:pt>
    <dgm:pt modelId="{EBB167FC-C73A-4916-A4D4-336311EB7867}" type="pres">
      <dgm:prSet presAssocID="{7A39219B-2DA4-42CB-BDA6-5926CA2B5DEE}" presName="c18" presStyleLbl="node1" presStyleIdx="17" presStyleCnt="19"/>
      <dgm:spPr/>
    </dgm:pt>
    <dgm:pt modelId="{413F8D49-55B8-40CE-B9AC-7D16BBD4CE0E}" type="pres">
      <dgm:prSet presAssocID="{140D101A-6F2A-4058-B3CC-99821767CC76}" presName="chevronComposite1" presStyleCnt="0"/>
      <dgm:spPr/>
    </dgm:pt>
    <dgm:pt modelId="{56515CED-C829-4F64-89D6-0ECE73689614}" type="pres">
      <dgm:prSet presAssocID="{140D101A-6F2A-4058-B3CC-99821767CC76}" presName="chevron1" presStyleLbl="sibTrans2D1" presStyleIdx="0" presStyleCnt="5"/>
      <dgm:spPr/>
    </dgm:pt>
    <dgm:pt modelId="{2076F079-2106-4634-BED7-B3B89CB00766}" type="pres">
      <dgm:prSet presAssocID="{140D101A-6F2A-4058-B3CC-99821767CC76}" presName="spChevron1" presStyleCnt="0"/>
      <dgm:spPr/>
    </dgm:pt>
    <dgm:pt modelId="{392AE831-CFC7-4580-8C20-6E64DABDFF6F}" type="pres">
      <dgm:prSet presAssocID="{18D56F48-2CC3-4840-83AF-9CA52FED4E4E}" presName="middle" presStyleCnt="0"/>
      <dgm:spPr/>
    </dgm:pt>
    <dgm:pt modelId="{6309BA12-940D-4246-BA74-58DD3162E76F}" type="pres">
      <dgm:prSet presAssocID="{18D56F48-2CC3-4840-83AF-9CA52FED4E4E}" presName="parTxMid" presStyleLbl="revTx" presStyleIdx="1" presStyleCnt="5"/>
      <dgm:spPr/>
      <dgm:t>
        <a:bodyPr/>
        <a:lstStyle/>
        <a:p>
          <a:endParaRPr lang="es-ES"/>
        </a:p>
      </dgm:t>
    </dgm:pt>
    <dgm:pt modelId="{1CF56275-A851-4304-BA86-27300B4AFD74}" type="pres">
      <dgm:prSet presAssocID="{18D56F48-2CC3-4840-83AF-9CA52FED4E4E}" presName="spMid" presStyleCnt="0"/>
      <dgm:spPr/>
    </dgm:pt>
    <dgm:pt modelId="{691E43C7-3FF3-4C8C-9F12-30244FB57FE2}" type="pres">
      <dgm:prSet presAssocID="{DC9C877B-F42A-42A6-893D-06B326B84B6A}" presName="chevronComposite1" presStyleCnt="0"/>
      <dgm:spPr/>
    </dgm:pt>
    <dgm:pt modelId="{BEDCB605-D4B2-475D-B71A-7939F43F965C}" type="pres">
      <dgm:prSet presAssocID="{DC9C877B-F42A-42A6-893D-06B326B84B6A}" presName="chevron1" presStyleLbl="sibTrans2D1" presStyleIdx="1" presStyleCnt="5"/>
      <dgm:spPr/>
    </dgm:pt>
    <dgm:pt modelId="{CB7C8E5F-B9E3-4E06-A6EE-31B027057DA1}" type="pres">
      <dgm:prSet presAssocID="{DC9C877B-F42A-42A6-893D-06B326B84B6A}" presName="spChevron1" presStyleCnt="0"/>
      <dgm:spPr/>
    </dgm:pt>
    <dgm:pt modelId="{728C2C70-2FE2-4C86-90B9-C5F6C50EF356}" type="pres">
      <dgm:prSet presAssocID="{E17D03D7-BF65-4D6C-8948-76DAE0D83A9B}" presName="middle" presStyleCnt="0"/>
      <dgm:spPr/>
    </dgm:pt>
    <dgm:pt modelId="{7C08459B-C060-438E-A836-A5B5ED342AA2}" type="pres">
      <dgm:prSet presAssocID="{E17D03D7-BF65-4D6C-8948-76DAE0D83A9B}" presName="parTxMid" presStyleLbl="revTx" presStyleIdx="2" presStyleCnt="5" custLinFactX="36364" custLinFactNeighborX="100000" custLinFactNeighborY="-1873"/>
      <dgm:spPr/>
      <dgm:t>
        <a:bodyPr/>
        <a:lstStyle/>
        <a:p>
          <a:endParaRPr lang="es-ES"/>
        </a:p>
      </dgm:t>
    </dgm:pt>
    <dgm:pt modelId="{38045C63-AA13-4C25-969E-57ECB754D7BE}" type="pres">
      <dgm:prSet presAssocID="{E17D03D7-BF65-4D6C-8948-76DAE0D83A9B}" presName="spMid" presStyleCnt="0"/>
      <dgm:spPr/>
    </dgm:pt>
    <dgm:pt modelId="{6B72D467-BB18-4B29-9011-CC8A244F61D7}" type="pres">
      <dgm:prSet presAssocID="{62FCB759-B629-46FF-BBC6-F4FCC8CE16F6}" presName="chevronComposite1" presStyleCnt="0"/>
      <dgm:spPr/>
    </dgm:pt>
    <dgm:pt modelId="{6ACFE5AC-47A5-45A1-BD91-C874EDAE3B00}" type="pres">
      <dgm:prSet presAssocID="{62FCB759-B629-46FF-BBC6-F4FCC8CE16F6}" presName="chevron1" presStyleLbl="sibTrans2D1" presStyleIdx="2" presStyleCnt="5"/>
      <dgm:spPr/>
    </dgm:pt>
    <dgm:pt modelId="{255D0FB3-FDE9-4C77-8D94-982F18CD06EC}" type="pres">
      <dgm:prSet presAssocID="{62FCB759-B629-46FF-BBC6-F4FCC8CE16F6}" presName="spChevron1" presStyleCnt="0"/>
      <dgm:spPr/>
    </dgm:pt>
    <dgm:pt modelId="{0B260B06-5CA7-4FA6-898C-470EAE5E4B13}" type="pres">
      <dgm:prSet presAssocID="{800349BA-B6B1-4F5E-B2A7-C05218D454F8}" presName="middle" presStyleCnt="0"/>
      <dgm:spPr/>
    </dgm:pt>
    <dgm:pt modelId="{DC002B68-4A94-40E9-9133-7C04559F712E}" type="pres">
      <dgm:prSet presAssocID="{800349BA-B6B1-4F5E-B2A7-C05218D454F8}" presName="parTxMid" presStyleLbl="revTx" presStyleIdx="3" presStyleCnt="5" custLinFactX="-34182" custLinFactNeighborX="-100000" custLinFactNeighborY="-1873"/>
      <dgm:spPr/>
      <dgm:t>
        <a:bodyPr/>
        <a:lstStyle/>
        <a:p>
          <a:endParaRPr lang="es-ES"/>
        </a:p>
      </dgm:t>
    </dgm:pt>
    <dgm:pt modelId="{9C7D9357-A90D-47B0-9767-10E9890411FB}" type="pres">
      <dgm:prSet presAssocID="{800349BA-B6B1-4F5E-B2A7-C05218D454F8}" presName="spMid" presStyleCnt="0"/>
      <dgm:spPr/>
    </dgm:pt>
    <dgm:pt modelId="{EF621EB4-D186-4B9E-A407-70E812D34237}" type="pres">
      <dgm:prSet presAssocID="{D9D74C1A-6A31-47BA-89F1-AD6AE150D13B}" presName="chevronComposite1" presStyleCnt="0"/>
      <dgm:spPr/>
    </dgm:pt>
    <dgm:pt modelId="{DA7E3ED4-2D4E-485D-B42E-8DB35B20B1CE}" type="pres">
      <dgm:prSet presAssocID="{D9D74C1A-6A31-47BA-89F1-AD6AE150D13B}" presName="chevron1" presStyleLbl="sibTrans2D1" presStyleIdx="3" presStyleCnt="5"/>
      <dgm:spPr/>
    </dgm:pt>
    <dgm:pt modelId="{84048500-0B76-40F6-9E08-BB36C2F78B32}" type="pres">
      <dgm:prSet presAssocID="{D9D74C1A-6A31-47BA-89F1-AD6AE150D13B}" presName="spChevron1" presStyleCnt="0"/>
      <dgm:spPr/>
    </dgm:pt>
    <dgm:pt modelId="{670D027B-04C7-4850-8C48-A1CD77E558E7}" type="pres">
      <dgm:prSet presAssocID="{8B442C52-7F98-4D8C-A9EA-CA002085EC21}" presName="middle" presStyleCnt="0"/>
      <dgm:spPr/>
    </dgm:pt>
    <dgm:pt modelId="{7C960D1D-CBD2-4BCA-AB23-6B8CC7793A39}" type="pres">
      <dgm:prSet presAssocID="{8B442C52-7F98-4D8C-A9EA-CA002085EC21}" presName="parTxMid" presStyleLbl="revTx" presStyleIdx="4" presStyleCnt="5"/>
      <dgm:spPr/>
      <dgm:t>
        <a:bodyPr/>
        <a:lstStyle/>
        <a:p>
          <a:endParaRPr lang="es-ES"/>
        </a:p>
      </dgm:t>
    </dgm:pt>
    <dgm:pt modelId="{5F429836-1494-43BE-A1B0-15D2A7BD3F16}" type="pres">
      <dgm:prSet presAssocID="{8B442C52-7F98-4D8C-A9EA-CA002085EC21}" presName="spMid" presStyleCnt="0"/>
      <dgm:spPr/>
    </dgm:pt>
    <dgm:pt modelId="{18F71928-44FC-4A61-97B3-4414C8DB4EBF}" type="pres">
      <dgm:prSet presAssocID="{2A887153-A2B0-4892-96EE-C9CAE2F2027D}" presName="chevronComposite1" presStyleCnt="0"/>
      <dgm:spPr/>
    </dgm:pt>
    <dgm:pt modelId="{8C292B66-E69B-49C8-803C-BF2E167CF037}" type="pres">
      <dgm:prSet presAssocID="{2A887153-A2B0-4892-96EE-C9CAE2F2027D}" presName="chevron1" presStyleLbl="sibTrans2D1" presStyleIdx="4" presStyleCnt="5"/>
      <dgm:spPr/>
    </dgm:pt>
    <dgm:pt modelId="{3FD695BA-3AA6-44E9-A4B9-70F57F2E632D}" type="pres">
      <dgm:prSet presAssocID="{2A887153-A2B0-4892-96EE-C9CAE2F2027D}" presName="spChevron1" presStyleCnt="0"/>
      <dgm:spPr/>
    </dgm:pt>
    <dgm:pt modelId="{0A49E93E-2FF5-4F29-87AB-192078EBDCC9}" type="pres">
      <dgm:prSet presAssocID="{78F3C936-D0A4-4EBC-8419-9A6F06D80EA4}" presName="last" presStyleCnt="0"/>
      <dgm:spPr/>
    </dgm:pt>
    <dgm:pt modelId="{833E2ECA-9995-4302-8136-D2BD06540928}" type="pres">
      <dgm:prSet presAssocID="{78F3C936-D0A4-4EBC-8419-9A6F06D80EA4}" presName="circleTx" presStyleLbl="node1" presStyleIdx="18" presStyleCnt="19" custScaleX="140218" custScaleY="124534"/>
      <dgm:spPr/>
      <dgm:t>
        <a:bodyPr/>
        <a:lstStyle/>
        <a:p>
          <a:endParaRPr lang="es-ES"/>
        </a:p>
      </dgm:t>
    </dgm:pt>
    <dgm:pt modelId="{53F0FB86-E860-45DD-B7DC-0C3C01AA1F41}" type="pres">
      <dgm:prSet presAssocID="{78F3C936-D0A4-4EBC-8419-9A6F06D80EA4}" presName="spN" presStyleCnt="0"/>
      <dgm:spPr/>
    </dgm:pt>
  </dgm:ptLst>
  <dgm:cxnLst>
    <dgm:cxn modelId="{6AC094C4-66CD-4679-B574-2140EC4A1F18}" type="presOf" srcId="{E17D03D7-BF65-4D6C-8948-76DAE0D83A9B}" destId="{7C08459B-C060-438E-A836-A5B5ED342AA2}" srcOrd="0" destOrd="0" presId="urn:microsoft.com/office/officeart/2009/3/layout/RandomtoResultProcess"/>
    <dgm:cxn modelId="{6C0F5B55-50F9-4F24-98C4-4C2E66D9F492}" srcId="{39C92A45-C52D-44E6-8C1B-1F10952109B2}" destId="{78F3C936-D0A4-4EBC-8419-9A6F06D80EA4}" srcOrd="5" destOrd="0" parTransId="{22CAB14D-66E9-451B-91E5-79845BF98D06}" sibTransId="{6B8575D1-A4BD-4B3D-ADE8-0D75A1AE5F4E}"/>
    <dgm:cxn modelId="{00BB9508-1F97-494B-94D7-D0F17C3B6D6C}" srcId="{39C92A45-C52D-44E6-8C1B-1F10952109B2}" destId="{8B442C52-7F98-4D8C-A9EA-CA002085EC21}" srcOrd="4" destOrd="0" parTransId="{CDC7EA67-E63C-4DF8-9555-85F5B0A893B6}" sibTransId="{2A887153-A2B0-4892-96EE-C9CAE2F2027D}"/>
    <dgm:cxn modelId="{0E910CF4-CF49-41F6-83CA-91559586DEA0}" type="presOf" srcId="{39C92A45-C52D-44E6-8C1B-1F10952109B2}" destId="{EC8A5D65-3353-4BD6-BAD9-6159D9BD7DCC}" srcOrd="0" destOrd="0" presId="urn:microsoft.com/office/officeart/2009/3/layout/RandomtoResultProcess"/>
    <dgm:cxn modelId="{6EB5435E-9244-4802-AC36-EEC43B1583E7}" srcId="{39C92A45-C52D-44E6-8C1B-1F10952109B2}" destId="{18D56F48-2CC3-4840-83AF-9CA52FED4E4E}" srcOrd="1" destOrd="0" parTransId="{50C94D28-8362-445B-B8E6-1C166384D85C}" sibTransId="{DC9C877B-F42A-42A6-893D-06B326B84B6A}"/>
    <dgm:cxn modelId="{88961A58-A46B-4EF7-8E32-F1445EE354E9}" type="presOf" srcId="{78F3C936-D0A4-4EBC-8419-9A6F06D80EA4}" destId="{833E2ECA-9995-4302-8136-D2BD06540928}" srcOrd="0" destOrd="0" presId="urn:microsoft.com/office/officeart/2009/3/layout/RandomtoResultProcess"/>
    <dgm:cxn modelId="{55CD9599-A8A6-450E-A2F0-BDDE97A7B5D7}" type="presOf" srcId="{18D56F48-2CC3-4840-83AF-9CA52FED4E4E}" destId="{6309BA12-940D-4246-BA74-58DD3162E76F}" srcOrd="0" destOrd="0" presId="urn:microsoft.com/office/officeart/2009/3/layout/RandomtoResultProcess"/>
    <dgm:cxn modelId="{DA6D116D-B65B-4A4F-BF8D-971890734999}" type="presOf" srcId="{800349BA-B6B1-4F5E-B2A7-C05218D454F8}" destId="{DC002B68-4A94-40E9-9133-7C04559F712E}" srcOrd="0" destOrd="0" presId="urn:microsoft.com/office/officeart/2009/3/layout/RandomtoResultProcess"/>
    <dgm:cxn modelId="{41E54310-6B39-4D3C-A8F8-0C29C0DBAD11}" srcId="{39C92A45-C52D-44E6-8C1B-1F10952109B2}" destId="{800349BA-B6B1-4F5E-B2A7-C05218D454F8}" srcOrd="3" destOrd="0" parTransId="{17A4A9FE-0EC3-4144-A1B5-D4968A1B82A8}" sibTransId="{D9D74C1A-6A31-47BA-89F1-AD6AE150D13B}"/>
    <dgm:cxn modelId="{6C660168-4426-4252-B506-722804597A40}" type="presOf" srcId="{8B442C52-7F98-4D8C-A9EA-CA002085EC21}" destId="{7C960D1D-CBD2-4BCA-AB23-6B8CC7793A39}" srcOrd="0" destOrd="0" presId="urn:microsoft.com/office/officeart/2009/3/layout/RandomtoResultProcess"/>
    <dgm:cxn modelId="{1421C102-9F9B-438E-973F-AAA6BC21C206}" srcId="{39C92A45-C52D-44E6-8C1B-1F10952109B2}" destId="{E17D03D7-BF65-4D6C-8948-76DAE0D83A9B}" srcOrd="2" destOrd="0" parTransId="{CA6703B8-D333-40A4-B037-F7DE061DE9AC}" sibTransId="{62FCB759-B629-46FF-BBC6-F4FCC8CE16F6}"/>
    <dgm:cxn modelId="{3FE74076-DE4C-4573-AA51-F10CD064BDC6}" srcId="{39C92A45-C52D-44E6-8C1B-1F10952109B2}" destId="{7A39219B-2DA4-42CB-BDA6-5926CA2B5DEE}" srcOrd="0" destOrd="0" parTransId="{82A24EE9-3748-4FBC-8BDB-402D2EB47BD6}" sibTransId="{140D101A-6F2A-4058-B3CC-99821767CC76}"/>
    <dgm:cxn modelId="{3902EE4F-1FC8-42C2-B416-44B587DD8216}" type="presOf" srcId="{7A39219B-2DA4-42CB-BDA6-5926CA2B5DEE}" destId="{FD138404-130F-49D8-8BF8-AB426A86E875}" srcOrd="0" destOrd="0" presId="urn:microsoft.com/office/officeart/2009/3/layout/RandomtoResultProcess"/>
    <dgm:cxn modelId="{C416288A-C93E-4CA2-8BD9-A22E9B24E687}" type="presParOf" srcId="{EC8A5D65-3353-4BD6-BAD9-6159D9BD7DCC}" destId="{3EF5AABD-EE5B-47F2-A783-B42476956A7E}" srcOrd="0" destOrd="0" presId="urn:microsoft.com/office/officeart/2009/3/layout/RandomtoResultProcess"/>
    <dgm:cxn modelId="{871048AA-5B41-43B4-BF8A-92B572051A4C}" type="presParOf" srcId="{3EF5AABD-EE5B-47F2-A783-B42476956A7E}" destId="{FD138404-130F-49D8-8BF8-AB426A86E875}" srcOrd="0" destOrd="0" presId="urn:microsoft.com/office/officeart/2009/3/layout/RandomtoResultProcess"/>
    <dgm:cxn modelId="{A2DD6B76-0E22-4A18-A66A-56B3B501590D}" type="presParOf" srcId="{3EF5AABD-EE5B-47F2-A783-B42476956A7E}" destId="{7B8604AF-27EE-4C26-8DC9-6DF99A924AE8}" srcOrd="1" destOrd="0" presId="urn:microsoft.com/office/officeart/2009/3/layout/RandomtoResultProcess"/>
    <dgm:cxn modelId="{74BC1BDA-9FB0-4C06-87BF-6FE7232505C7}" type="presParOf" srcId="{3EF5AABD-EE5B-47F2-A783-B42476956A7E}" destId="{45A7CD5B-6C1E-4DDC-A093-33E935C25FE1}" srcOrd="2" destOrd="0" presId="urn:microsoft.com/office/officeart/2009/3/layout/RandomtoResultProcess"/>
    <dgm:cxn modelId="{9DDB4941-3FB6-431B-8A13-E472BF09E73A}" type="presParOf" srcId="{3EF5AABD-EE5B-47F2-A783-B42476956A7E}" destId="{F8EF44E0-7B90-49A6-81E1-A4DF87B35FA2}" srcOrd="3" destOrd="0" presId="urn:microsoft.com/office/officeart/2009/3/layout/RandomtoResultProcess"/>
    <dgm:cxn modelId="{17EC4386-C1C1-4C0C-9D11-C2F5731D092B}" type="presParOf" srcId="{3EF5AABD-EE5B-47F2-A783-B42476956A7E}" destId="{7076B6BB-7792-466C-A27B-BC3309BD9836}" srcOrd="4" destOrd="0" presId="urn:microsoft.com/office/officeart/2009/3/layout/RandomtoResultProcess"/>
    <dgm:cxn modelId="{DFA9FD42-4B86-44A5-BD02-4B3ACA67EED6}" type="presParOf" srcId="{3EF5AABD-EE5B-47F2-A783-B42476956A7E}" destId="{C00A4621-C80C-4D16-BA1F-E00BD16C99D3}" srcOrd="5" destOrd="0" presId="urn:microsoft.com/office/officeart/2009/3/layout/RandomtoResultProcess"/>
    <dgm:cxn modelId="{E9007DF4-1F2C-41CA-B6F4-DE7245EECEC4}" type="presParOf" srcId="{3EF5AABD-EE5B-47F2-A783-B42476956A7E}" destId="{9D2DA55E-E12B-4224-A0D1-585C35B143CB}" srcOrd="6" destOrd="0" presId="urn:microsoft.com/office/officeart/2009/3/layout/RandomtoResultProcess"/>
    <dgm:cxn modelId="{8F8EF2AF-CC46-442F-8530-35E16FF5EE96}" type="presParOf" srcId="{3EF5AABD-EE5B-47F2-A783-B42476956A7E}" destId="{BE41256B-51AA-4570-97C7-26BB85025F66}" srcOrd="7" destOrd="0" presId="urn:microsoft.com/office/officeart/2009/3/layout/RandomtoResultProcess"/>
    <dgm:cxn modelId="{AB240434-F575-4029-9383-44B38845A4FF}" type="presParOf" srcId="{3EF5AABD-EE5B-47F2-A783-B42476956A7E}" destId="{53AEEBEB-A0B6-4A02-B9A7-46C16D2A03F5}" srcOrd="8" destOrd="0" presId="urn:microsoft.com/office/officeart/2009/3/layout/RandomtoResultProcess"/>
    <dgm:cxn modelId="{6263C868-F3DE-4B9B-B3B9-56D94647BF6C}" type="presParOf" srcId="{3EF5AABD-EE5B-47F2-A783-B42476956A7E}" destId="{1227AAB7-82FA-47C9-ACE5-FEA9E78E9D08}" srcOrd="9" destOrd="0" presId="urn:microsoft.com/office/officeart/2009/3/layout/RandomtoResultProcess"/>
    <dgm:cxn modelId="{F18012D3-A92F-4769-B991-B2761749B41D}" type="presParOf" srcId="{3EF5AABD-EE5B-47F2-A783-B42476956A7E}" destId="{ECE0E21F-3FFA-4B29-8C31-4972BA4647ED}" srcOrd="10" destOrd="0" presId="urn:microsoft.com/office/officeart/2009/3/layout/RandomtoResultProcess"/>
    <dgm:cxn modelId="{AB454BC7-CAE1-4B48-AFFF-58967B0FE2E9}" type="presParOf" srcId="{3EF5AABD-EE5B-47F2-A783-B42476956A7E}" destId="{9E891321-12A1-4830-BF3F-5D8B13B80847}" srcOrd="11" destOrd="0" presId="urn:microsoft.com/office/officeart/2009/3/layout/RandomtoResultProcess"/>
    <dgm:cxn modelId="{18DD5DF5-9D1C-4934-875D-1C2DD31E2566}" type="presParOf" srcId="{3EF5AABD-EE5B-47F2-A783-B42476956A7E}" destId="{C3CD3A5A-8221-4B15-B5E3-F3C3C5DD21ED}" srcOrd="12" destOrd="0" presId="urn:microsoft.com/office/officeart/2009/3/layout/RandomtoResultProcess"/>
    <dgm:cxn modelId="{59783E0A-C570-4832-AEAB-FCE0349F111C}" type="presParOf" srcId="{3EF5AABD-EE5B-47F2-A783-B42476956A7E}" destId="{0F506FE6-ECCF-463A-BDCE-3C944E5E7BAF}" srcOrd="13" destOrd="0" presId="urn:microsoft.com/office/officeart/2009/3/layout/RandomtoResultProcess"/>
    <dgm:cxn modelId="{B8E092B5-747B-4A62-802A-BBF010877309}" type="presParOf" srcId="{3EF5AABD-EE5B-47F2-A783-B42476956A7E}" destId="{50FFBF42-58D9-4370-839A-0BB59EA18710}" srcOrd="14" destOrd="0" presId="urn:microsoft.com/office/officeart/2009/3/layout/RandomtoResultProcess"/>
    <dgm:cxn modelId="{9C834C07-CD98-423E-9F97-60054FF2C968}" type="presParOf" srcId="{3EF5AABD-EE5B-47F2-A783-B42476956A7E}" destId="{99D87D0A-0238-4EA8-8DE5-C1C2DB0C21E3}" srcOrd="15" destOrd="0" presId="urn:microsoft.com/office/officeart/2009/3/layout/RandomtoResultProcess"/>
    <dgm:cxn modelId="{C3052B2D-80CF-4947-87CD-A3940BEAF648}" type="presParOf" srcId="{3EF5AABD-EE5B-47F2-A783-B42476956A7E}" destId="{7755CE92-33CF-44DA-A7C5-C51B9F67BB92}" srcOrd="16" destOrd="0" presId="urn:microsoft.com/office/officeart/2009/3/layout/RandomtoResultProcess"/>
    <dgm:cxn modelId="{61FAC415-BF27-4D72-B71D-10A291AABED5}" type="presParOf" srcId="{3EF5AABD-EE5B-47F2-A783-B42476956A7E}" destId="{964DA305-5A1F-4D81-96DF-64A7D56DEB2F}" srcOrd="17" destOrd="0" presId="urn:microsoft.com/office/officeart/2009/3/layout/RandomtoResultProcess"/>
    <dgm:cxn modelId="{3FDBBE8F-BE5F-45D0-8699-EAB769369D05}" type="presParOf" srcId="{3EF5AABD-EE5B-47F2-A783-B42476956A7E}" destId="{EBB167FC-C73A-4916-A4D4-336311EB7867}" srcOrd="18" destOrd="0" presId="urn:microsoft.com/office/officeart/2009/3/layout/RandomtoResultProcess"/>
    <dgm:cxn modelId="{4AD0BB14-2020-4BF7-80F4-D6CC133BFFA2}" type="presParOf" srcId="{EC8A5D65-3353-4BD6-BAD9-6159D9BD7DCC}" destId="{413F8D49-55B8-40CE-B9AC-7D16BBD4CE0E}" srcOrd="1" destOrd="0" presId="urn:microsoft.com/office/officeart/2009/3/layout/RandomtoResultProcess"/>
    <dgm:cxn modelId="{96753299-DCDF-411B-B72C-147AA390420D}" type="presParOf" srcId="{413F8D49-55B8-40CE-B9AC-7D16BBD4CE0E}" destId="{56515CED-C829-4F64-89D6-0ECE73689614}" srcOrd="0" destOrd="0" presId="urn:microsoft.com/office/officeart/2009/3/layout/RandomtoResultProcess"/>
    <dgm:cxn modelId="{E970D0F7-4EEB-4494-8FF4-598345F2AE5D}" type="presParOf" srcId="{413F8D49-55B8-40CE-B9AC-7D16BBD4CE0E}" destId="{2076F079-2106-4634-BED7-B3B89CB00766}" srcOrd="1" destOrd="0" presId="urn:microsoft.com/office/officeart/2009/3/layout/RandomtoResultProcess"/>
    <dgm:cxn modelId="{2590B7C3-8036-489C-86B4-4728FD0AC68C}" type="presParOf" srcId="{EC8A5D65-3353-4BD6-BAD9-6159D9BD7DCC}" destId="{392AE831-CFC7-4580-8C20-6E64DABDFF6F}" srcOrd="2" destOrd="0" presId="urn:microsoft.com/office/officeart/2009/3/layout/RandomtoResultProcess"/>
    <dgm:cxn modelId="{4E306F23-815E-4074-B881-510A5A486AE0}" type="presParOf" srcId="{392AE831-CFC7-4580-8C20-6E64DABDFF6F}" destId="{6309BA12-940D-4246-BA74-58DD3162E76F}" srcOrd="0" destOrd="0" presId="urn:microsoft.com/office/officeart/2009/3/layout/RandomtoResultProcess"/>
    <dgm:cxn modelId="{B57504C1-7637-4F5C-85BC-E9CD1A439F71}" type="presParOf" srcId="{392AE831-CFC7-4580-8C20-6E64DABDFF6F}" destId="{1CF56275-A851-4304-BA86-27300B4AFD74}" srcOrd="1" destOrd="0" presId="urn:microsoft.com/office/officeart/2009/3/layout/RandomtoResultProcess"/>
    <dgm:cxn modelId="{96A2529E-84B5-4C74-A637-DD5A98BDCDBC}" type="presParOf" srcId="{EC8A5D65-3353-4BD6-BAD9-6159D9BD7DCC}" destId="{691E43C7-3FF3-4C8C-9F12-30244FB57FE2}" srcOrd="3" destOrd="0" presId="urn:microsoft.com/office/officeart/2009/3/layout/RandomtoResultProcess"/>
    <dgm:cxn modelId="{AE1D50E6-BE91-425F-9BDD-0B7915E326FA}" type="presParOf" srcId="{691E43C7-3FF3-4C8C-9F12-30244FB57FE2}" destId="{BEDCB605-D4B2-475D-B71A-7939F43F965C}" srcOrd="0" destOrd="0" presId="urn:microsoft.com/office/officeart/2009/3/layout/RandomtoResultProcess"/>
    <dgm:cxn modelId="{C1A2232C-E1E3-4D6D-ABCA-8E516575E00A}" type="presParOf" srcId="{691E43C7-3FF3-4C8C-9F12-30244FB57FE2}" destId="{CB7C8E5F-B9E3-4E06-A6EE-31B027057DA1}" srcOrd="1" destOrd="0" presId="urn:microsoft.com/office/officeart/2009/3/layout/RandomtoResultProcess"/>
    <dgm:cxn modelId="{DBB1F51B-2861-4660-A251-CFC152F0E137}" type="presParOf" srcId="{EC8A5D65-3353-4BD6-BAD9-6159D9BD7DCC}" destId="{728C2C70-2FE2-4C86-90B9-C5F6C50EF356}" srcOrd="4" destOrd="0" presId="urn:microsoft.com/office/officeart/2009/3/layout/RandomtoResultProcess"/>
    <dgm:cxn modelId="{D2ED6697-E270-4B74-9555-B2BDB4451360}" type="presParOf" srcId="{728C2C70-2FE2-4C86-90B9-C5F6C50EF356}" destId="{7C08459B-C060-438E-A836-A5B5ED342AA2}" srcOrd="0" destOrd="0" presId="urn:microsoft.com/office/officeart/2009/3/layout/RandomtoResultProcess"/>
    <dgm:cxn modelId="{48EA25DC-1361-41CF-BE7B-E13D7F3A2B66}" type="presParOf" srcId="{728C2C70-2FE2-4C86-90B9-C5F6C50EF356}" destId="{38045C63-AA13-4C25-969E-57ECB754D7BE}" srcOrd="1" destOrd="0" presId="urn:microsoft.com/office/officeart/2009/3/layout/RandomtoResultProcess"/>
    <dgm:cxn modelId="{36510DFE-F5BD-4B04-9073-E6FE8EF041B6}" type="presParOf" srcId="{EC8A5D65-3353-4BD6-BAD9-6159D9BD7DCC}" destId="{6B72D467-BB18-4B29-9011-CC8A244F61D7}" srcOrd="5" destOrd="0" presId="urn:microsoft.com/office/officeart/2009/3/layout/RandomtoResultProcess"/>
    <dgm:cxn modelId="{954B3182-1F3B-4C65-A7D7-F613C1217418}" type="presParOf" srcId="{6B72D467-BB18-4B29-9011-CC8A244F61D7}" destId="{6ACFE5AC-47A5-45A1-BD91-C874EDAE3B00}" srcOrd="0" destOrd="0" presId="urn:microsoft.com/office/officeart/2009/3/layout/RandomtoResultProcess"/>
    <dgm:cxn modelId="{045AF41E-7D10-4EB9-A602-C1B536708CFB}" type="presParOf" srcId="{6B72D467-BB18-4B29-9011-CC8A244F61D7}" destId="{255D0FB3-FDE9-4C77-8D94-982F18CD06EC}" srcOrd="1" destOrd="0" presId="urn:microsoft.com/office/officeart/2009/3/layout/RandomtoResultProcess"/>
    <dgm:cxn modelId="{8A112FD0-A481-4AB4-B05E-AB5E48FB7D79}" type="presParOf" srcId="{EC8A5D65-3353-4BD6-BAD9-6159D9BD7DCC}" destId="{0B260B06-5CA7-4FA6-898C-470EAE5E4B13}" srcOrd="6" destOrd="0" presId="urn:microsoft.com/office/officeart/2009/3/layout/RandomtoResultProcess"/>
    <dgm:cxn modelId="{BB8149E3-3CD5-4415-A4EE-F199B6DD921B}" type="presParOf" srcId="{0B260B06-5CA7-4FA6-898C-470EAE5E4B13}" destId="{DC002B68-4A94-40E9-9133-7C04559F712E}" srcOrd="0" destOrd="0" presId="urn:microsoft.com/office/officeart/2009/3/layout/RandomtoResultProcess"/>
    <dgm:cxn modelId="{50B22A0E-13AC-46E6-A262-311620A58893}" type="presParOf" srcId="{0B260B06-5CA7-4FA6-898C-470EAE5E4B13}" destId="{9C7D9357-A90D-47B0-9767-10E9890411FB}" srcOrd="1" destOrd="0" presId="urn:microsoft.com/office/officeart/2009/3/layout/RandomtoResultProcess"/>
    <dgm:cxn modelId="{A76BFD42-1B05-445F-9057-5DA60C08AC62}" type="presParOf" srcId="{EC8A5D65-3353-4BD6-BAD9-6159D9BD7DCC}" destId="{EF621EB4-D186-4B9E-A407-70E812D34237}" srcOrd="7" destOrd="0" presId="urn:microsoft.com/office/officeart/2009/3/layout/RandomtoResultProcess"/>
    <dgm:cxn modelId="{73808815-6DE8-413D-AA72-2FE6185A4581}" type="presParOf" srcId="{EF621EB4-D186-4B9E-A407-70E812D34237}" destId="{DA7E3ED4-2D4E-485D-B42E-8DB35B20B1CE}" srcOrd="0" destOrd="0" presId="urn:microsoft.com/office/officeart/2009/3/layout/RandomtoResultProcess"/>
    <dgm:cxn modelId="{153E53A5-7A6F-4C2F-8EE9-0AEB66305677}" type="presParOf" srcId="{EF621EB4-D186-4B9E-A407-70E812D34237}" destId="{84048500-0B76-40F6-9E08-BB36C2F78B32}" srcOrd="1" destOrd="0" presId="urn:microsoft.com/office/officeart/2009/3/layout/RandomtoResultProcess"/>
    <dgm:cxn modelId="{0999912F-C336-4F56-8E17-DF1F4934BACD}" type="presParOf" srcId="{EC8A5D65-3353-4BD6-BAD9-6159D9BD7DCC}" destId="{670D027B-04C7-4850-8C48-A1CD77E558E7}" srcOrd="8" destOrd="0" presId="urn:microsoft.com/office/officeart/2009/3/layout/RandomtoResultProcess"/>
    <dgm:cxn modelId="{B71A4740-468E-466B-B423-67662700D95C}" type="presParOf" srcId="{670D027B-04C7-4850-8C48-A1CD77E558E7}" destId="{7C960D1D-CBD2-4BCA-AB23-6B8CC7793A39}" srcOrd="0" destOrd="0" presId="urn:microsoft.com/office/officeart/2009/3/layout/RandomtoResultProcess"/>
    <dgm:cxn modelId="{596E1B75-3E47-494F-B55D-6A4A5AF50EE3}" type="presParOf" srcId="{670D027B-04C7-4850-8C48-A1CD77E558E7}" destId="{5F429836-1494-43BE-A1B0-15D2A7BD3F16}" srcOrd="1" destOrd="0" presId="urn:microsoft.com/office/officeart/2009/3/layout/RandomtoResultProcess"/>
    <dgm:cxn modelId="{92C81472-23DF-4708-A415-CCF6F0CC6E09}" type="presParOf" srcId="{EC8A5D65-3353-4BD6-BAD9-6159D9BD7DCC}" destId="{18F71928-44FC-4A61-97B3-4414C8DB4EBF}" srcOrd="9" destOrd="0" presId="urn:microsoft.com/office/officeart/2009/3/layout/RandomtoResultProcess"/>
    <dgm:cxn modelId="{AF752155-1032-467C-AC50-C5A46AE8093C}" type="presParOf" srcId="{18F71928-44FC-4A61-97B3-4414C8DB4EBF}" destId="{8C292B66-E69B-49C8-803C-BF2E167CF037}" srcOrd="0" destOrd="0" presId="urn:microsoft.com/office/officeart/2009/3/layout/RandomtoResultProcess"/>
    <dgm:cxn modelId="{8ACC0DFA-4634-41CE-9F0D-F86BA0E17924}" type="presParOf" srcId="{18F71928-44FC-4A61-97B3-4414C8DB4EBF}" destId="{3FD695BA-3AA6-44E9-A4B9-70F57F2E632D}" srcOrd="1" destOrd="0" presId="urn:microsoft.com/office/officeart/2009/3/layout/RandomtoResultProcess"/>
    <dgm:cxn modelId="{E61B8607-7242-4A0E-B094-C753336103CE}" type="presParOf" srcId="{EC8A5D65-3353-4BD6-BAD9-6159D9BD7DCC}" destId="{0A49E93E-2FF5-4F29-87AB-192078EBDCC9}" srcOrd="10" destOrd="0" presId="urn:microsoft.com/office/officeart/2009/3/layout/RandomtoResultProcess"/>
    <dgm:cxn modelId="{924A5DBD-0337-4241-A2FA-188472BD0AF3}" type="presParOf" srcId="{0A49E93E-2FF5-4F29-87AB-192078EBDCC9}" destId="{833E2ECA-9995-4302-8136-D2BD06540928}" srcOrd="0" destOrd="0" presId="urn:microsoft.com/office/officeart/2009/3/layout/RandomtoResultProcess"/>
    <dgm:cxn modelId="{2284B65C-ED69-4D18-AB5E-A4DBFF7893C0}" type="presParOf" srcId="{0A49E93E-2FF5-4F29-87AB-192078EBDCC9}" destId="{53F0FB86-E860-45DD-B7DC-0C3C01AA1F4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C1AEC-2A9D-4BF3-9477-04456C259863}">
      <dsp:nvSpPr>
        <dsp:cNvPr id="0" name=""/>
        <dsp:cNvSpPr/>
      </dsp:nvSpPr>
      <dsp:spPr>
        <a:xfrm>
          <a:off x="-4401386" y="-675074"/>
          <a:ext cx="5243606" cy="5243606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570D2-65F9-4A0B-9184-B02AE3BB4332}">
      <dsp:nvSpPr>
        <dsp:cNvPr id="0" name=""/>
        <dsp:cNvSpPr/>
      </dsp:nvSpPr>
      <dsp:spPr>
        <a:xfrm>
          <a:off x="541648" y="389345"/>
          <a:ext cx="7200031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80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Aplicable: Tiene impacto real</a:t>
          </a:r>
          <a:endParaRPr lang="es-ES" sz="2400" kern="1200" dirty="0">
            <a:solidFill>
              <a:schemeClr val="tx1">
                <a:lumMod val="75000"/>
                <a:lumOff val="25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41648" y="389345"/>
        <a:ext cx="7200031" cy="778691"/>
      </dsp:txXfrm>
    </dsp:sp>
    <dsp:sp modelId="{41A9BB1C-FB7B-4F5D-A3BF-753F94C8CD19}">
      <dsp:nvSpPr>
        <dsp:cNvPr id="0" name=""/>
        <dsp:cNvSpPr/>
      </dsp:nvSpPr>
      <dsp:spPr>
        <a:xfrm>
          <a:off x="54966" y="292009"/>
          <a:ext cx="973364" cy="97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5ECB0-2117-4AA1-BD41-C032F1F2A077}">
      <dsp:nvSpPr>
        <dsp:cNvPr id="0" name=""/>
        <dsp:cNvSpPr/>
      </dsp:nvSpPr>
      <dsp:spPr>
        <a:xfrm>
          <a:off x="824702" y="1557382"/>
          <a:ext cx="6916977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80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Válida: Se basa en hechos verdaderos</a:t>
          </a:r>
          <a:endParaRPr lang="es-ES" sz="2400" kern="1200" dirty="0">
            <a:solidFill>
              <a:schemeClr val="tx1">
                <a:lumMod val="75000"/>
                <a:lumOff val="25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24702" y="1557382"/>
        <a:ext cx="6916977" cy="778691"/>
      </dsp:txXfrm>
    </dsp:sp>
    <dsp:sp modelId="{B5A940E9-4A2B-4702-90B4-4CC77A1F5A67}">
      <dsp:nvSpPr>
        <dsp:cNvPr id="0" name=""/>
        <dsp:cNvSpPr/>
      </dsp:nvSpPr>
      <dsp:spPr>
        <a:xfrm>
          <a:off x="338020" y="1460046"/>
          <a:ext cx="973364" cy="97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015FC-6CAE-4CC7-9F3C-27BF99DD38DB}">
      <dsp:nvSpPr>
        <dsp:cNvPr id="0" name=""/>
        <dsp:cNvSpPr/>
      </dsp:nvSpPr>
      <dsp:spPr>
        <a:xfrm>
          <a:off x="541648" y="2725419"/>
          <a:ext cx="7200031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80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Significativas: Reducen o eliminan fallas</a:t>
          </a:r>
          <a:endParaRPr lang="es-ES" sz="2400" kern="1200" dirty="0">
            <a:solidFill>
              <a:schemeClr val="tx1">
                <a:lumMod val="75000"/>
                <a:lumOff val="25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41648" y="2725419"/>
        <a:ext cx="7200031" cy="778691"/>
      </dsp:txXfrm>
    </dsp:sp>
    <dsp:sp modelId="{683E8225-06DD-47F9-9CFE-D9961E66DBD3}">
      <dsp:nvSpPr>
        <dsp:cNvPr id="0" name=""/>
        <dsp:cNvSpPr/>
      </dsp:nvSpPr>
      <dsp:spPr>
        <a:xfrm>
          <a:off x="54966" y="2628083"/>
          <a:ext cx="973364" cy="97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38404-130F-49D8-8BF8-AB426A86E875}">
      <dsp:nvSpPr>
        <dsp:cNvPr id="0" name=""/>
        <dsp:cNvSpPr/>
      </dsp:nvSpPr>
      <dsp:spPr>
        <a:xfrm>
          <a:off x="36432" y="648470"/>
          <a:ext cx="1227928" cy="40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Helvetica" panose="020B0604020202020204" pitchFamily="34" charset="0"/>
              <a:cs typeface="Helvetica" panose="020B0604020202020204" pitchFamily="34" charset="0"/>
            </a:rPr>
            <a:t>Identificar posibles 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aprendizajes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6432" y="648470"/>
        <a:ext cx="1227928" cy="405262"/>
      </dsp:txXfrm>
    </dsp:sp>
    <dsp:sp modelId="{7B8604AF-27EE-4C26-8DC9-6DF99A924AE8}">
      <dsp:nvSpPr>
        <dsp:cNvPr id="0" name=""/>
        <dsp:cNvSpPr/>
      </dsp:nvSpPr>
      <dsp:spPr>
        <a:xfrm>
          <a:off x="143962" y="578482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7CD5B-6C1E-4DDC-A093-33E935C25FE1}">
      <dsp:nvSpPr>
        <dsp:cNvPr id="0" name=""/>
        <dsp:cNvSpPr/>
      </dsp:nvSpPr>
      <dsp:spPr>
        <a:xfrm>
          <a:off x="196351" y="473704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551882"/>
                <a:satOff val="2212"/>
                <a:lumOff val="479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"/>
                <a:satOff val="2212"/>
                <a:lumOff val="479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"/>
                <a:satOff val="2212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EF44E0-7B90-49A6-81E1-A4DF87B35FA2}">
      <dsp:nvSpPr>
        <dsp:cNvPr id="0" name=""/>
        <dsp:cNvSpPr/>
      </dsp:nvSpPr>
      <dsp:spPr>
        <a:xfrm>
          <a:off x="322084" y="494660"/>
          <a:ext cx="117607" cy="117607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76B6BB-7792-466C-A27B-BC3309BD9836}">
      <dsp:nvSpPr>
        <dsp:cNvPr id="0" name=""/>
        <dsp:cNvSpPr/>
      </dsp:nvSpPr>
      <dsp:spPr>
        <a:xfrm>
          <a:off x="426862" y="379404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0A4621-C80C-4D16-BA1F-E00BD16C99D3}">
      <dsp:nvSpPr>
        <dsp:cNvPr id="0" name=""/>
        <dsp:cNvSpPr/>
      </dsp:nvSpPr>
      <dsp:spPr>
        <a:xfrm>
          <a:off x="563073" y="337493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2DA55E-E12B-4224-A0D1-585C35B143CB}">
      <dsp:nvSpPr>
        <dsp:cNvPr id="0" name=""/>
        <dsp:cNvSpPr/>
      </dsp:nvSpPr>
      <dsp:spPr>
        <a:xfrm>
          <a:off x="730718" y="410837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2759410"/>
                <a:satOff val="11059"/>
                <a:lumOff val="2397"/>
                <a:alphaOff val="0"/>
                <a:shade val="51000"/>
                <a:satMod val="130000"/>
              </a:schemeClr>
            </a:gs>
            <a:gs pos="80000">
              <a:schemeClr val="accent5">
                <a:hueOff val="-2759410"/>
                <a:satOff val="11059"/>
                <a:lumOff val="2397"/>
                <a:alphaOff val="0"/>
                <a:shade val="93000"/>
                <a:satMod val="130000"/>
              </a:schemeClr>
            </a:gs>
            <a:gs pos="100000">
              <a:schemeClr val="accent5">
                <a:hueOff val="-2759410"/>
                <a:satOff val="11059"/>
                <a:lumOff val="23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41256B-51AA-4570-97C7-26BB85025F66}">
      <dsp:nvSpPr>
        <dsp:cNvPr id="0" name=""/>
        <dsp:cNvSpPr/>
      </dsp:nvSpPr>
      <dsp:spPr>
        <a:xfrm>
          <a:off x="835496" y="463226"/>
          <a:ext cx="117607" cy="117607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AEEBEB-A0B6-4A02-B9A7-46C16D2A03F5}">
      <dsp:nvSpPr>
        <dsp:cNvPr id="0" name=""/>
        <dsp:cNvSpPr/>
      </dsp:nvSpPr>
      <dsp:spPr>
        <a:xfrm>
          <a:off x="982185" y="578482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3863174"/>
                <a:satOff val="15482"/>
                <a:lumOff val="3355"/>
                <a:alphaOff val="0"/>
                <a:shade val="51000"/>
                <a:satMod val="130000"/>
              </a:schemeClr>
            </a:gs>
            <a:gs pos="80000">
              <a:schemeClr val="accent5">
                <a:hueOff val="-3863174"/>
                <a:satOff val="15482"/>
                <a:lumOff val="3355"/>
                <a:alphaOff val="0"/>
                <a:shade val="93000"/>
                <a:satMod val="130000"/>
              </a:schemeClr>
            </a:gs>
            <a:gs pos="100000">
              <a:schemeClr val="accent5">
                <a:hueOff val="-3863174"/>
                <a:satOff val="15482"/>
                <a:lumOff val="3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27AAB7-82FA-47C9-ACE5-FEA9E78E9D08}">
      <dsp:nvSpPr>
        <dsp:cNvPr id="0" name=""/>
        <dsp:cNvSpPr/>
      </dsp:nvSpPr>
      <dsp:spPr>
        <a:xfrm>
          <a:off x="1045051" y="845127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E0E21F-3FFA-4B29-8C31-4972BA4647ED}">
      <dsp:nvSpPr>
        <dsp:cNvPr id="0" name=""/>
        <dsp:cNvSpPr/>
      </dsp:nvSpPr>
      <dsp:spPr>
        <a:xfrm>
          <a:off x="663244" y="194210"/>
          <a:ext cx="192449" cy="19244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891321-12A1-4830-BF3F-5D8B13B80847}">
      <dsp:nvSpPr>
        <dsp:cNvPr id="0" name=""/>
        <dsp:cNvSpPr/>
      </dsp:nvSpPr>
      <dsp:spPr>
        <a:xfrm>
          <a:off x="91573" y="871860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CD3A5A-8221-4B15-B5E3-F3C3C5DD21ED}">
      <dsp:nvSpPr>
        <dsp:cNvPr id="0" name=""/>
        <dsp:cNvSpPr/>
      </dsp:nvSpPr>
      <dsp:spPr>
        <a:xfrm>
          <a:off x="154440" y="966160"/>
          <a:ext cx="117607" cy="117607"/>
        </a:xfrm>
        <a:prstGeom prst="ellipse">
          <a:avLst/>
        </a:prstGeom>
        <a:gradFill rotWithShape="0">
          <a:gsLst>
            <a:gs pos="0">
              <a:schemeClr val="accent5">
                <a:hueOff val="-6070702"/>
                <a:satOff val="24329"/>
                <a:lumOff val="5273"/>
                <a:alphaOff val="0"/>
                <a:shade val="51000"/>
                <a:satMod val="130000"/>
              </a:schemeClr>
            </a:gs>
            <a:gs pos="80000">
              <a:schemeClr val="accent5">
                <a:hueOff val="-6070702"/>
                <a:satOff val="24329"/>
                <a:lumOff val="5273"/>
                <a:alphaOff val="0"/>
                <a:shade val="93000"/>
                <a:satMod val="130000"/>
              </a:schemeClr>
            </a:gs>
            <a:gs pos="100000">
              <a:schemeClr val="accent5">
                <a:hueOff val="-6070702"/>
                <a:satOff val="24329"/>
                <a:lumOff val="52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506FE6-ECCF-463A-BDCE-3C944E5E7BAF}">
      <dsp:nvSpPr>
        <dsp:cNvPr id="0" name=""/>
        <dsp:cNvSpPr/>
      </dsp:nvSpPr>
      <dsp:spPr>
        <a:xfrm>
          <a:off x="311606" y="1049982"/>
          <a:ext cx="171065" cy="171065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FFBF42-58D9-4370-839A-0BB59EA18710}">
      <dsp:nvSpPr>
        <dsp:cNvPr id="0" name=""/>
        <dsp:cNvSpPr/>
      </dsp:nvSpPr>
      <dsp:spPr>
        <a:xfrm>
          <a:off x="531640" y="1186194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7174466"/>
                <a:satOff val="28752"/>
                <a:lumOff val="6231"/>
                <a:alphaOff val="0"/>
                <a:shade val="51000"/>
                <a:satMod val="130000"/>
              </a:schemeClr>
            </a:gs>
            <a:gs pos="80000">
              <a:schemeClr val="accent5">
                <a:hueOff val="-7174466"/>
                <a:satOff val="28752"/>
                <a:lumOff val="6231"/>
                <a:alphaOff val="0"/>
                <a:shade val="93000"/>
                <a:satMod val="130000"/>
              </a:schemeClr>
            </a:gs>
            <a:gs pos="100000">
              <a:schemeClr val="accent5">
                <a:hueOff val="-7174466"/>
                <a:satOff val="28752"/>
                <a:lumOff val="62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D87D0A-0238-4EA8-8DE5-C1C2DB0C21E3}">
      <dsp:nvSpPr>
        <dsp:cNvPr id="0" name=""/>
        <dsp:cNvSpPr/>
      </dsp:nvSpPr>
      <dsp:spPr>
        <a:xfrm>
          <a:off x="573551" y="1049982"/>
          <a:ext cx="117607" cy="117607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55CE92-33CF-44DA-A7C5-C51B9F67BB92}">
      <dsp:nvSpPr>
        <dsp:cNvPr id="0" name=""/>
        <dsp:cNvSpPr/>
      </dsp:nvSpPr>
      <dsp:spPr>
        <a:xfrm>
          <a:off x="678329" y="1196671"/>
          <a:ext cx="74841" cy="74841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4DA305-5A1F-4D81-96DF-64A7D56DEB2F}">
      <dsp:nvSpPr>
        <dsp:cNvPr id="0" name=""/>
        <dsp:cNvSpPr/>
      </dsp:nvSpPr>
      <dsp:spPr>
        <a:xfrm>
          <a:off x="877438" y="1063964"/>
          <a:ext cx="171065" cy="171065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B167FC-C73A-4916-A4D4-336311EB7867}">
      <dsp:nvSpPr>
        <dsp:cNvPr id="0" name=""/>
        <dsp:cNvSpPr/>
      </dsp:nvSpPr>
      <dsp:spPr>
        <a:xfrm>
          <a:off x="1003140" y="987116"/>
          <a:ext cx="117607" cy="117607"/>
        </a:xfrm>
        <a:prstGeom prst="ellipse">
          <a:avLst/>
        </a:prstGeom>
        <a:gradFill rotWithShape="0">
          <a:gsLst>
            <a:gs pos="0">
              <a:schemeClr val="accent5">
                <a:hueOff val="-9381994"/>
                <a:satOff val="37599"/>
                <a:lumOff val="8149"/>
                <a:alphaOff val="0"/>
                <a:shade val="51000"/>
                <a:satMod val="130000"/>
              </a:schemeClr>
            </a:gs>
            <a:gs pos="80000">
              <a:schemeClr val="accent5">
                <a:hueOff val="-9381994"/>
                <a:satOff val="37599"/>
                <a:lumOff val="8149"/>
                <a:alphaOff val="0"/>
                <a:shade val="93000"/>
                <a:satMod val="130000"/>
              </a:schemeClr>
            </a:gs>
            <a:gs pos="100000">
              <a:schemeClr val="accent5">
                <a:hueOff val="-9381994"/>
                <a:satOff val="37599"/>
                <a:lumOff val="81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515CED-C829-4F64-89D6-0ECE73689614}">
      <dsp:nvSpPr>
        <dsp:cNvPr id="0" name=""/>
        <dsp:cNvSpPr/>
      </dsp:nvSpPr>
      <dsp:spPr>
        <a:xfrm>
          <a:off x="1229427" y="494485"/>
          <a:ext cx="345397" cy="65940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09BA12-940D-4246-BA74-58DD3162E76F}">
      <dsp:nvSpPr>
        <dsp:cNvPr id="0" name=""/>
        <dsp:cNvSpPr/>
      </dsp:nvSpPr>
      <dsp:spPr>
        <a:xfrm>
          <a:off x="1574824" y="494806"/>
          <a:ext cx="941992" cy="65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Reflexión y análisis (Taller de LA)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574824" y="494806"/>
        <a:ext cx="941992" cy="659394"/>
      </dsp:txXfrm>
    </dsp:sp>
    <dsp:sp modelId="{BEDCB605-D4B2-475D-B71A-7939F43F965C}">
      <dsp:nvSpPr>
        <dsp:cNvPr id="0" name=""/>
        <dsp:cNvSpPr/>
      </dsp:nvSpPr>
      <dsp:spPr>
        <a:xfrm>
          <a:off x="2516817" y="494485"/>
          <a:ext cx="345397" cy="65940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08459B-C060-438E-A836-A5B5ED342AA2}">
      <dsp:nvSpPr>
        <dsp:cNvPr id="0" name=""/>
        <dsp:cNvSpPr/>
      </dsp:nvSpPr>
      <dsp:spPr>
        <a:xfrm>
          <a:off x="4146753" y="482455"/>
          <a:ext cx="941992" cy="65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Helvetica" panose="020B0604020202020204" pitchFamily="34" charset="0"/>
              <a:cs typeface="Helvetica" panose="020B0604020202020204" pitchFamily="34" charset="0"/>
            </a:rPr>
            <a:t>Revisar y validar </a:t>
          </a:r>
        </a:p>
      </dsp:txBody>
      <dsp:txXfrm>
        <a:off x="4146753" y="482455"/>
        <a:ext cx="941992" cy="659394"/>
      </dsp:txXfrm>
    </dsp:sp>
    <dsp:sp modelId="{6ACFE5AC-47A5-45A1-BD91-C874EDAE3B00}">
      <dsp:nvSpPr>
        <dsp:cNvPr id="0" name=""/>
        <dsp:cNvSpPr/>
      </dsp:nvSpPr>
      <dsp:spPr>
        <a:xfrm>
          <a:off x="3804207" y="494485"/>
          <a:ext cx="345397" cy="65940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002B68-4A94-40E9-9133-7C04559F712E}">
      <dsp:nvSpPr>
        <dsp:cNvPr id="0" name=""/>
        <dsp:cNvSpPr/>
      </dsp:nvSpPr>
      <dsp:spPr>
        <a:xfrm>
          <a:off x="2885619" y="482455"/>
          <a:ext cx="941992" cy="65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Helvetica" panose="020B0604020202020204" pitchFamily="34" charset="0"/>
              <a:cs typeface="Helvetica" panose="020B0604020202020204" pitchFamily="34" charset="0"/>
            </a:rPr>
            <a:t>Documentar 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las Lecciones aprendidas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885619" y="482455"/>
        <a:ext cx="941992" cy="659394"/>
      </dsp:txXfrm>
    </dsp:sp>
    <dsp:sp modelId="{DA7E3ED4-2D4E-485D-B42E-8DB35B20B1CE}">
      <dsp:nvSpPr>
        <dsp:cNvPr id="0" name=""/>
        <dsp:cNvSpPr/>
      </dsp:nvSpPr>
      <dsp:spPr>
        <a:xfrm>
          <a:off x="5091597" y="494485"/>
          <a:ext cx="345397" cy="65940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960D1D-CBD2-4BCA-AB23-6B8CC7793A39}">
      <dsp:nvSpPr>
        <dsp:cNvPr id="0" name=""/>
        <dsp:cNvSpPr/>
      </dsp:nvSpPr>
      <dsp:spPr>
        <a:xfrm>
          <a:off x="5436994" y="494806"/>
          <a:ext cx="941992" cy="65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Helvetica" panose="020B0604020202020204" pitchFamily="34" charset="0"/>
              <a:cs typeface="Helvetica" panose="020B0604020202020204" pitchFamily="34" charset="0"/>
            </a:rPr>
            <a:t>Publicar y 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socializar LA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436994" y="494806"/>
        <a:ext cx="941992" cy="659394"/>
      </dsp:txXfrm>
    </dsp:sp>
    <dsp:sp modelId="{8C292B66-E69B-49C8-803C-BF2E167CF037}">
      <dsp:nvSpPr>
        <dsp:cNvPr id="0" name=""/>
        <dsp:cNvSpPr/>
      </dsp:nvSpPr>
      <dsp:spPr>
        <a:xfrm>
          <a:off x="6378987" y="494485"/>
          <a:ext cx="345397" cy="65940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3E2ECA-9995-4302-8136-D2BD06540928}">
      <dsp:nvSpPr>
        <dsp:cNvPr id="0" name=""/>
        <dsp:cNvSpPr/>
      </dsp:nvSpPr>
      <dsp:spPr>
        <a:xfrm>
          <a:off x="6724384" y="341770"/>
          <a:ext cx="1122716" cy="99713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Helvetica" panose="020B0604020202020204" pitchFamily="34" charset="0"/>
              <a:cs typeface="Helvetica" panose="020B0604020202020204" pitchFamily="34" charset="0"/>
            </a:rPr>
            <a:t>Notas de Lecciones aprendidas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888802" y="487797"/>
        <a:ext cx="793880" cy="705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3EF1-5327-4424-B579-F1E2CF41B969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90083-005D-4CE5-9304-AA677D0551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7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_CONT_1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6294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S_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2"/>
          <a:srcRect t="17464" b="17464"/>
          <a:stretch>
            <a:fillRect/>
          </a:stretch>
        </p:blipFill>
        <p:spPr>
          <a:xfrm>
            <a:off x="76200" y="127000"/>
            <a:ext cx="8958011" cy="4372387"/>
          </a:xfrm>
          <a:prstGeom prst="rect">
            <a:avLst/>
          </a:prstGeom>
        </p:spPr>
      </p:pic>
      <p:sp>
        <p:nvSpPr>
          <p:cNvPr id="5" name="Freeform: Shape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/>
          <p:nvPr userDrawn="1"/>
        </p:nvSpPr>
        <p:spPr>
          <a:xfrm>
            <a:off x="327025" y="4725988"/>
            <a:ext cx="53975" cy="137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153" y="5603188"/>
            <a:ext cx="5955847" cy="300082"/>
          </a:xfrm>
        </p:spPr>
        <p:txBody>
          <a:bodyPr wrap="square">
            <a:spAutoFit/>
          </a:bodyPr>
          <a:lstStyle>
            <a:lvl1pPr marL="0" indent="0">
              <a:buNone/>
              <a:defRPr lang="en-GB" sz="1350" dirty="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Conferencista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153" y="5053807"/>
            <a:ext cx="7955280" cy="549381"/>
          </a:xfrm>
        </p:spPr>
        <p:txBody>
          <a:bodyPr anchor="b"/>
          <a:lstStyle>
            <a:lvl1pPr algn="l">
              <a:defRPr lang="en-GB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conferencia</a:t>
            </a:r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DD1C89C-6F40-3A4C-9CF9-D0BA1E57F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668" t="32247" r="29137" b="34061"/>
          <a:stretch/>
        </p:blipFill>
        <p:spPr>
          <a:xfrm>
            <a:off x="546100" y="3505200"/>
            <a:ext cx="1511300" cy="1178814"/>
          </a:xfrm>
          <a:prstGeom prst="rect">
            <a:avLst/>
          </a:prstGeom>
        </p:spPr>
      </p:pic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5903913"/>
            <a:ext cx="2832100" cy="344487"/>
          </a:xfrm>
        </p:spPr>
        <p:txBody>
          <a:bodyPr>
            <a:normAutofit/>
          </a:bodyPr>
          <a:lstStyle>
            <a:lvl1pPr marL="0" indent="0">
              <a:buNone/>
              <a:defRPr lang="es-CO" sz="1350" kern="120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5pPr marL="1828800" indent="0">
              <a:buNone/>
              <a:defRPr/>
            </a:lvl5pPr>
          </a:lstStyle>
          <a:p>
            <a:pPr marL="0" lvl="0" indent="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MX" dirty="0" smtClean="0"/>
              <a:t>Fecha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930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ULO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152400" y="137160"/>
            <a:ext cx="8869680" cy="6583680"/>
          </a:xfrm>
          <a:prstGeom prst="frame">
            <a:avLst>
              <a:gd name="adj1" fmla="val 1218"/>
            </a:avLst>
          </a:prstGeom>
          <a:ln>
            <a:solidFill>
              <a:srgbClr val="000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671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C903-F607-4B29-8997-E732B448A55D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DD1C89C-6F40-3A4C-9CF9-D0BA1E57F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7668" t="32247" r="29137" b="34061"/>
          <a:stretch/>
        </p:blipFill>
        <p:spPr>
          <a:xfrm>
            <a:off x="7175500" y="261938"/>
            <a:ext cx="1511300" cy="1178814"/>
          </a:xfrm>
          <a:prstGeom prst="rect">
            <a:avLst/>
          </a:prstGeom>
        </p:spPr>
      </p:pic>
      <p:cxnSp>
        <p:nvCxnSpPr>
          <p:cNvPr id="8" name="Straight Connector 5"/>
          <p:cNvCxnSpPr/>
          <p:nvPr userDrawn="1"/>
        </p:nvCxnSpPr>
        <p:spPr>
          <a:xfrm>
            <a:off x="533400" y="6324600"/>
            <a:ext cx="8137525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5955847" cy="798680"/>
          </a:xfrm>
        </p:spPr>
        <p:txBody>
          <a:bodyPr/>
          <a:lstStyle/>
          <a:p>
            <a:r>
              <a:rPr lang="es-CO" dirty="0" smtClean="0"/>
              <a:t>Claudia </a:t>
            </a:r>
            <a:r>
              <a:rPr lang="es-CO" dirty="0" smtClean="0"/>
              <a:t>Ortiz </a:t>
            </a:r>
            <a:endParaRPr lang="es-CO" dirty="0" smtClean="0"/>
          </a:p>
          <a:p>
            <a:r>
              <a:rPr lang="es-CO" dirty="0" smtClean="0"/>
              <a:t>Henry Smith</a:t>
            </a:r>
          </a:p>
          <a:p>
            <a:r>
              <a:rPr lang="es-CO" dirty="0" smtClean="0"/>
              <a:t>Equipo </a:t>
            </a:r>
            <a:r>
              <a:rPr lang="es-CO" dirty="0" smtClean="0"/>
              <a:t>de Diseños</a:t>
            </a:r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33400" y="4724400"/>
            <a:ext cx="7955280" cy="54938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TALLER DE LECCIONES APREDIDAS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5334000" y="5486400"/>
            <a:ext cx="2832100" cy="344487"/>
          </a:xfrm>
        </p:spPr>
        <p:txBody>
          <a:bodyPr/>
          <a:lstStyle/>
          <a:p>
            <a:r>
              <a:rPr lang="es-CO" dirty="0" smtClean="0"/>
              <a:t>11 de octubre  de 2021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08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04800" y="131058"/>
            <a:ext cx="66504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Taller práctico</a:t>
            </a:r>
            <a:endPara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12378" y="609600"/>
            <a:ext cx="8403022" cy="1521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Preguntas para el análisis</a:t>
            </a:r>
          </a:p>
          <a:p>
            <a:pPr lvl="0"/>
            <a:r>
              <a:rPr lang="es-CO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 ¿Qué </a:t>
            </a:r>
            <a:r>
              <a:rPr lang="es-CO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 </a:t>
            </a:r>
            <a:r>
              <a:rPr lang="es-CO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funcionó bien y por qué</a:t>
            </a:r>
            <a:r>
              <a:rPr lang="es-CO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tener claros los entregables caso DU, disposiciones física.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contar con la aprobación del listado de entregables y su contenido.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teníamos claro que se debía mostrar en los planos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O" sz="2000" dirty="0">
                <a:latin typeface="Helvetica" panose="020B0604020202020204" pitchFamily="34" charset="0"/>
                <a:cs typeface="Helvetica" panose="020B0604020202020204" pitchFamily="34" charset="0"/>
              </a:rPr>
              <a:t>Error de comunicación con el cliente, en el alcance de los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entregables, no fueron oportunos los comentarios al listado de entregables, se dieron por parte de Aire cuando ya se habían realizado documentos, generando reproceso</a:t>
            </a:r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 entrega de información por parte de Aire no fue oportuna o enviaron información que ocasiono reproceso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los diseños civiles se subvaloró el trabajo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se solicitó ni recibió por escrito solicitudes de cambio o envío de documentación que originó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re-procesos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se debe documentar todo lo que genere reproceso.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 entregaron documentos y planos incompletos, sin terminar, generando comentarios por parte del cliente</a:t>
            </a:r>
          </a:p>
          <a:p>
            <a:pPr lvl="0"/>
            <a:endParaRPr lang="es-CO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es-CO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Qué no funcionó </a:t>
            </a: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bien y por qué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 ¿Qué </a:t>
            </a: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podría mejorarse y cómo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lvl="0" indent="-457200">
              <a:buAutoNum type="arabicPeriod" startAt="4"/>
            </a:pP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¿Qué no deberíamos volver a repetir?</a:t>
            </a:r>
          </a:p>
          <a:p>
            <a:pPr marL="457200" indent="-457200">
              <a:buAutoNum type="arabicPeriod" startAt="4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¿Qué debería hacerse de forma diferente en futuros proyectos?</a:t>
            </a:r>
          </a:p>
          <a:p>
            <a:pPr marL="457200" indent="-457200">
              <a:buAutoNum type="arabicPeriod" startAt="4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¿Qué debería conservarse en futuros proyectos?</a:t>
            </a:r>
          </a:p>
          <a:p>
            <a:pPr marL="914400" lvl="0" indent="-914400">
              <a:buAutoNum type="arabicPeriod" startAt="4"/>
            </a:pP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1066800"/>
            <a:ext cx="1510132" cy="21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664779" y="304800"/>
            <a:ext cx="66504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Taller práctico</a:t>
            </a:r>
            <a:endPara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12378" y="762000"/>
            <a:ext cx="8312954" cy="1414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Preguntas para el </a:t>
            </a:r>
            <a:r>
              <a:rPr lang="es-CO" sz="30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análisis</a:t>
            </a:r>
          </a:p>
          <a:p>
            <a:endParaRPr lang="es-CO" sz="3000" b="1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lang="es-CO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¿Qué </a:t>
            </a:r>
            <a:r>
              <a:rPr lang="es-CO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 </a:t>
            </a:r>
            <a:r>
              <a:rPr lang="es-CO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funcionó bien y por qué</a:t>
            </a:r>
            <a:r>
              <a:rPr lang="es-CO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Determinar el alcance de los entregables de acuerdo con las unidades constructivas y listar exclusiones o trabajos adicionales y valorarlos.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se tuvo en cuenta las librerías de unifilares, se partió de planos entregados por Aire que estaban errados.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tenemos librerías de bahías de subestaciones, se tienen de símbolos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s-CO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s-CO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s-CO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s-CO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s-CO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Qué no funcionó </a:t>
            </a: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bien y por qué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 ¿Qué </a:t>
            </a: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podría mejorarse y cómo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lvl="0" indent="-457200">
              <a:buAutoNum type="arabicPeriod" startAt="4"/>
            </a:pP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¿Qué no deberíamos volver a repetir?</a:t>
            </a:r>
          </a:p>
          <a:p>
            <a:pPr marL="457200" indent="-457200">
              <a:buAutoNum type="arabicPeriod" startAt="4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¿Qué debería hacerse de forma diferente en futuros proyectos?</a:t>
            </a:r>
          </a:p>
          <a:p>
            <a:pPr marL="457200" indent="-457200">
              <a:buAutoNum type="arabicPeriod" startAt="4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¿Qué debería conservarse en futuros proyectos?</a:t>
            </a:r>
          </a:p>
          <a:p>
            <a:pPr marL="914400" lvl="0" indent="-914400">
              <a:buAutoNum type="arabicPeriod" startAt="4"/>
            </a:pP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419600"/>
            <a:ext cx="1510132" cy="21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664779" y="279400"/>
            <a:ext cx="66504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Taller práctico</a:t>
            </a:r>
            <a:endPara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12378" y="762000"/>
            <a:ext cx="83129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Preguntas </a:t>
            </a:r>
            <a:r>
              <a:rPr lang="es-CO" sz="20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para el análisis</a:t>
            </a:r>
          </a:p>
          <a:p>
            <a:pPr lvl="0"/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4.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¿Qué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deberíamos volver a repetir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lvl="0"/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Dar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inicio sin la lista de entregables aprobada y su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contenido</a:t>
            </a:r>
          </a:p>
          <a:p>
            <a:pPr lvl="0"/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5. ¿Qué </a:t>
            </a:r>
            <a:r>
              <a:rPr lang="es-CO" sz="2000" dirty="0">
                <a:latin typeface="Helvetica" panose="020B0604020202020204" pitchFamily="34" charset="0"/>
                <a:cs typeface="Helvetica" panose="020B0604020202020204" pitchFamily="34" charset="0"/>
              </a:rPr>
              <a:t>debería hacerse de forma diferente en futuros proyectos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Trabajar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todo en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PRIMTECH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Tener 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claridad sobre el alcance a cotizar, sin supuestos y con las exclusiones del caso</a:t>
            </a:r>
          </a:p>
          <a:p>
            <a:endParaRPr lang="es-C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6. ¿Qué </a:t>
            </a:r>
            <a:r>
              <a:rPr lang="es-CO" sz="2000" dirty="0">
                <a:latin typeface="Helvetica" panose="020B0604020202020204" pitchFamily="34" charset="0"/>
                <a:cs typeface="Helvetica" panose="020B0604020202020204" pitchFamily="34" charset="0"/>
              </a:rPr>
              <a:t>debería conservarse en futuros proyectos</a:t>
            </a:r>
            <a:r>
              <a:rPr lang="es-CO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endParaRPr lang="es-CO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Permanente comunicación cliente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Dedicar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a un solo auxiliar a la elaboración de planos por subestación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Reuniones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de revisión conjunta con la participación del cliente, ingenieros y auxiliares </a:t>
            </a:r>
          </a:p>
          <a:p>
            <a:pPr marL="914400" lvl="0" indent="-914400">
              <a:buAutoNum type="arabicPeriod" startAt="4"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724400"/>
            <a:ext cx="123017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20762"/>
          </a:xfrm>
        </p:spPr>
        <p:txBody>
          <a:bodyPr>
            <a:noAutofit/>
          </a:bodyPr>
          <a:lstStyle/>
          <a:p>
            <a:pPr algn="l"/>
            <a:r>
              <a:rPr lang="es-CO" sz="2400" b="1" dirty="0" smtClean="0">
                <a:solidFill>
                  <a:schemeClr val="bg1"/>
                </a:solidFill>
              </a:rPr>
              <a:t>TALLER DE LECCIONES APRENDIDAS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39844" y="1676400"/>
            <a:ext cx="303569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100" dirty="0" smtClean="0"/>
              <a:t>"</a:t>
            </a:r>
            <a:r>
              <a:rPr lang="es-CO" sz="2100" dirty="0"/>
              <a:t>Lecciones aprendidas" es un método para recoger sistemáticamente las experiencias positivas y negativas) </a:t>
            </a:r>
            <a:r>
              <a:rPr lang="es-CO" sz="2100" dirty="0" smtClean="0"/>
              <a:t>realizadas en </a:t>
            </a:r>
            <a:r>
              <a:rPr lang="es-CO" sz="2100" dirty="0"/>
              <a:t>los proyectos y sacar conclusiones de ellas para mejorar el manejo de futuros planes y proyectos</a:t>
            </a:r>
            <a:r>
              <a:rPr lang="es-CO" sz="2100" dirty="0" smtClean="0"/>
              <a:t>.</a:t>
            </a:r>
            <a:endParaRPr lang="es-CO" sz="2100" dirty="0"/>
          </a:p>
        </p:txBody>
      </p:sp>
      <p:pic>
        <p:nvPicPr>
          <p:cNvPr id="4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04753"/>
            <a:ext cx="4869407" cy="46367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01744" y="520700"/>
            <a:ext cx="53782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 smtClean="0"/>
              <a:t>QUE ES UN TALLER DE LECCIONES APRENDIDAS?</a:t>
            </a:r>
            <a:endParaRPr lang="es-CO" sz="2500" b="1" dirty="0"/>
          </a:p>
        </p:txBody>
      </p:sp>
    </p:spTree>
    <p:extLst>
      <p:ext uri="{BB962C8B-B14F-4D97-AF65-F5344CB8AC3E}">
        <p14:creationId xmlns:p14="http://schemas.microsoft.com/office/powerpoint/2010/main" val="4470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20762"/>
          </a:xfrm>
        </p:spPr>
        <p:txBody>
          <a:bodyPr>
            <a:noAutofit/>
          </a:bodyPr>
          <a:lstStyle/>
          <a:p>
            <a:pPr algn="l"/>
            <a:r>
              <a:rPr lang="es-CO" sz="2400" b="1" dirty="0" smtClean="0">
                <a:solidFill>
                  <a:schemeClr val="bg1"/>
                </a:solidFill>
              </a:rPr>
              <a:t>OBJETIVO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5300" y="1524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500" dirty="0" smtClean="0"/>
              <a:t>Documentar</a:t>
            </a:r>
            <a:r>
              <a:rPr lang="es-CO" sz="2500" dirty="0"/>
              <a:t> </a:t>
            </a:r>
            <a:r>
              <a:rPr lang="es-CO" sz="2500" b="1" dirty="0"/>
              <a:t>lecciones aprendidas</a:t>
            </a:r>
            <a:r>
              <a:rPr lang="es-CO" sz="2500" dirty="0"/>
              <a:t> registrando errores y aciertos de diversas actividades de los proyectos para que puedan ser utilizados luego en la mejora continua del área de Diseños y en el desarrollo de nuevos proyectos.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="" xmlns:a16="http://schemas.microsoft.com/office/drawing/2014/main" id="{EA75944F-5733-4DFD-BEC3-C1F939A3363A}"/>
              </a:ext>
            </a:extLst>
          </p:cNvPr>
          <p:cNvGrpSpPr/>
          <p:nvPr/>
        </p:nvGrpSpPr>
        <p:grpSpPr>
          <a:xfrm>
            <a:off x="3276600" y="1268830"/>
            <a:ext cx="5963922" cy="4868966"/>
            <a:chOff x="2735699" y="1749203"/>
            <a:chExt cx="6804419" cy="5125640"/>
          </a:xfrm>
        </p:grpSpPr>
        <p:sp>
          <p:nvSpPr>
            <p:cNvPr id="8" name="Freeform: Shape 97">
              <a:extLst>
                <a:ext uri="{FF2B5EF4-FFF2-40B4-BE49-F238E27FC236}">
                  <a16:creationId xmlns="" xmlns:a16="http://schemas.microsoft.com/office/drawing/2014/main" id="{33E2E90A-940E-488A-B124-D68F03283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027" y="5790952"/>
              <a:ext cx="3929555" cy="1083891"/>
            </a:xfrm>
            <a:custGeom>
              <a:avLst/>
              <a:gdLst>
                <a:gd name="connsiteX0" fmla="*/ 1835033 w 3929555"/>
                <a:gd name="connsiteY0" fmla="*/ 0 h 1083891"/>
                <a:gd name="connsiteX1" fmla="*/ 1857001 w 3929555"/>
                <a:gd name="connsiteY1" fmla="*/ 0 h 1083891"/>
                <a:gd name="connsiteX2" fmla="*/ 1878510 w 3929555"/>
                <a:gd name="connsiteY2" fmla="*/ 0 h 1083891"/>
                <a:gd name="connsiteX3" fmla="*/ 1920156 w 3929555"/>
                <a:gd name="connsiteY3" fmla="*/ 3205 h 1083891"/>
                <a:gd name="connsiteX4" fmla="*/ 1981024 w 3929555"/>
                <a:gd name="connsiteY4" fmla="*/ 11904 h 1083891"/>
                <a:gd name="connsiteX5" fmla="*/ 2058367 w 3929555"/>
                <a:gd name="connsiteY5" fmla="*/ 33881 h 1083891"/>
                <a:gd name="connsiteX6" fmla="*/ 2131132 w 3929555"/>
                <a:gd name="connsiteY6" fmla="*/ 65472 h 1083891"/>
                <a:gd name="connsiteX7" fmla="*/ 2198864 w 3929555"/>
                <a:gd name="connsiteY7" fmla="*/ 105762 h 1083891"/>
                <a:gd name="connsiteX8" fmla="*/ 2260648 w 3929555"/>
                <a:gd name="connsiteY8" fmla="*/ 154293 h 1083891"/>
                <a:gd name="connsiteX9" fmla="*/ 2315107 w 3929555"/>
                <a:gd name="connsiteY9" fmla="*/ 211066 h 1083891"/>
                <a:gd name="connsiteX10" fmla="*/ 2362703 w 3929555"/>
                <a:gd name="connsiteY10" fmla="*/ 273790 h 1083891"/>
                <a:gd name="connsiteX11" fmla="*/ 2382839 w 3929555"/>
                <a:gd name="connsiteY11" fmla="*/ 307671 h 1083891"/>
                <a:gd name="connsiteX12" fmla="*/ 2407095 w 3929555"/>
                <a:gd name="connsiteY12" fmla="*/ 302177 h 1083891"/>
                <a:gd name="connsiteX13" fmla="*/ 2457437 w 3929555"/>
                <a:gd name="connsiteY13" fmla="*/ 297140 h 1083891"/>
                <a:gd name="connsiteX14" fmla="*/ 2483065 w 3929555"/>
                <a:gd name="connsiteY14" fmla="*/ 296225 h 1083891"/>
                <a:gd name="connsiteX15" fmla="*/ 2503201 w 3929555"/>
                <a:gd name="connsiteY15" fmla="*/ 296225 h 1083891"/>
                <a:gd name="connsiteX16" fmla="*/ 2541643 w 3929555"/>
                <a:gd name="connsiteY16" fmla="*/ 299887 h 1083891"/>
                <a:gd name="connsiteX17" fmla="*/ 2580087 w 3929555"/>
                <a:gd name="connsiteY17" fmla="*/ 306297 h 1083891"/>
                <a:gd name="connsiteX18" fmla="*/ 2617156 w 3929555"/>
                <a:gd name="connsiteY18" fmla="*/ 315912 h 1083891"/>
                <a:gd name="connsiteX19" fmla="*/ 2652395 w 3929555"/>
                <a:gd name="connsiteY19" fmla="*/ 329189 h 1083891"/>
                <a:gd name="connsiteX20" fmla="*/ 2687177 w 3929555"/>
                <a:gd name="connsiteY20" fmla="*/ 344298 h 1083891"/>
                <a:gd name="connsiteX21" fmla="*/ 2719669 w 3929555"/>
                <a:gd name="connsiteY21" fmla="*/ 362154 h 1083891"/>
                <a:gd name="connsiteX22" fmla="*/ 2750332 w 3929555"/>
                <a:gd name="connsiteY22" fmla="*/ 383215 h 1083891"/>
                <a:gd name="connsiteX23" fmla="*/ 2779622 w 3929555"/>
                <a:gd name="connsiteY23" fmla="*/ 406107 h 1083891"/>
                <a:gd name="connsiteX24" fmla="*/ 2806166 w 3929555"/>
                <a:gd name="connsiteY24" fmla="*/ 431746 h 1083891"/>
                <a:gd name="connsiteX25" fmla="*/ 2831336 w 3929555"/>
                <a:gd name="connsiteY25" fmla="*/ 458759 h 1083891"/>
                <a:gd name="connsiteX26" fmla="*/ 2854219 w 3929555"/>
                <a:gd name="connsiteY26" fmla="*/ 488061 h 1083891"/>
                <a:gd name="connsiteX27" fmla="*/ 2874355 w 3929555"/>
                <a:gd name="connsiteY27" fmla="*/ 519652 h 1083891"/>
                <a:gd name="connsiteX28" fmla="*/ 2892203 w 3929555"/>
                <a:gd name="connsiteY28" fmla="*/ 552159 h 1083891"/>
                <a:gd name="connsiteX29" fmla="*/ 2907306 w 3929555"/>
                <a:gd name="connsiteY29" fmla="*/ 586497 h 1083891"/>
                <a:gd name="connsiteX30" fmla="*/ 2918746 w 3929555"/>
                <a:gd name="connsiteY30" fmla="*/ 622667 h 1083891"/>
                <a:gd name="connsiteX31" fmla="*/ 2924239 w 3929555"/>
                <a:gd name="connsiteY31" fmla="*/ 640981 h 1083891"/>
                <a:gd name="connsiteX32" fmla="*/ 2945748 w 3929555"/>
                <a:gd name="connsiteY32" fmla="*/ 648764 h 1083891"/>
                <a:gd name="connsiteX33" fmla="*/ 2986479 w 3929555"/>
                <a:gd name="connsiteY33" fmla="*/ 666620 h 1083891"/>
                <a:gd name="connsiteX34" fmla="*/ 3025836 w 3929555"/>
                <a:gd name="connsiteY34" fmla="*/ 688596 h 1083891"/>
                <a:gd name="connsiteX35" fmla="*/ 3061991 w 3929555"/>
                <a:gd name="connsiteY35" fmla="*/ 714235 h 1083891"/>
                <a:gd name="connsiteX36" fmla="*/ 3094942 w 3929555"/>
                <a:gd name="connsiteY36" fmla="*/ 743080 h 1083891"/>
                <a:gd name="connsiteX37" fmla="*/ 3126062 w 3929555"/>
                <a:gd name="connsiteY37" fmla="*/ 775129 h 1083891"/>
                <a:gd name="connsiteX38" fmla="*/ 3153064 w 3929555"/>
                <a:gd name="connsiteY38" fmla="*/ 810382 h 1083891"/>
                <a:gd name="connsiteX39" fmla="*/ 3177777 w 3929555"/>
                <a:gd name="connsiteY39" fmla="*/ 847468 h 1083891"/>
                <a:gd name="connsiteX40" fmla="*/ 3187845 w 3929555"/>
                <a:gd name="connsiteY40" fmla="*/ 867613 h 1083891"/>
                <a:gd name="connsiteX41" fmla="*/ 3202947 w 3929555"/>
                <a:gd name="connsiteY41" fmla="*/ 854335 h 1083891"/>
                <a:gd name="connsiteX42" fmla="*/ 3235897 w 3929555"/>
                <a:gd name="connsiteY42" fmla="*/ 829612 h 1083891"/>
                <a:gd name="connsiteX43" fmla="*/ 3270222 w 3929555"/>
                <a:gd name="connsiteY43" fmla="*/ 808551 h 1083891"/>
                <a:gd name="connsiteX44" fmla="*/ 3306833 w 3929555"/>
                <a:gd name="connsiteY44" fmla="*/ 790237 h 1083891"/>
                <a:gd name="connsiteX45" fmla="*/ 3345276 w 3929555"/>
                <a:gd name="connsiteY45" fmla="*/ 774671 h 1083891"/>
                <a:gd name="connsiteX46" fmla="*/ 3386006 w 3929555"/>
                <a:gd name="connsiteY46" fmla="*/ 763225 h 1083891"/>
                <a:gd name="connsiteX47" fmla="*/ 3427195 w 3929555"/>
                <a:gd name="connsiteY47" fmla="*/ 755441 h 1083891"/>
                <a:gd name="connsiteX48" fmla="*/ 3470215 w 3929555"/>
                <a:gd name="connsiteY48" fmla="*/ 751321 h 1083891"/>
                <a:gd name="connsiteX49" fmla="*/ 3492181 w 3929555"/>
                <a:gd name="connsiteY49" fmla="*/ 750863 h 1083891"/>
                <a:gd name="connsiteX50" fmla="*/ 3515063 w 3929555"/>
                <a:gd name="connsiteY50" fmla="*/ 751321 h 1083891"/>
                <a:gd name="connsiteX51" fmla="*/ 3560828 w 3929555"/>
                <a:gd name="connsiteY51" fmla="*/ 756357 h 1083891"/>
                <a:gd name="connsiteX52" fmla="*/ 3605220 w 3929555"/>
                <a:gd name="connsiteY52" fmla="*/ 765056 h 1083891"/>
                <a:gd name="connsiteX53" fmla="*/ 3647782 w 3929555"/>
                <a:gd name="connsiteY53" fmla="*/ 778333 h 1083891"/>
                <a:gd name="connsiteX54" fmla="*/ 3688970 w 3929555"/>
                <a:gd name="connsiteY54" fmla="*/ 795274 h 1083891"/>
                <a:gd name="connsiteX55" fmla="*/ 3727413 w 3929555"/>
                <a:gd name="connsiteY55" fmla="*/ 816792 h 1083891"/>
                <a:gd name="connsiteX56" fmla="*/ 3763567 w 3929555"/>
                <a:gd name="connsiteY56" fmla="*/ 841058 h 1083891"/>
                <a:gd name="connsiteX57" fmla="*/ 3797433 w 3929555"/>
                <a:gd name="connsiteY57" fmla="*/ 868986 h 1083891"/>
                <a:gd name="connsiteX58" fmla="*/ 3828095 w 3929555"/>
                <a:gd name="connsiteY58" fmla="*/ 899662 h 1083891"/>
                <a:gd name="connsiteX59" fmla="*/ 3856012 w 3929555"/>
                <a:gd name="connsiteY59" fmla="*/ 933542 h 1083891"/>
                <a:gd name="connsiteX60" fmla="*/ 3880267 w 3929555"/>
                <a:gd name="connsiteY60" fmla="*/ 969712 h 1083891"/>
                <a:gd name="connsiteX61" fmla="*/ 3901777 w 3929555"/>
                <a:gd name="connsiteY61" fmla="*/ 1008629 h 1083891"/>
                <a:gd name="connsiteX62" fmla="*/ 3919168 w 3929555"/>
                <a:gd name="connsiteY62" fmla="*/ 1049377 h 1083891"/>
                <a:gd name="connsiteX63" fmla="*/ 3929555 w 3929555"/>
                <a:gd name="connsiteY63" fmla="*/ 1083891 h 1083891"/>
                <a:gd name="connsiteX64" fmla="*/ 0 w 3929555"/>
                <a:gd name="connsiteY64" fmla="*/ 1083891 h 1083891"/>
                <a:gd name="connsiteX65" fmla="*/ 46083 w 3929555"/>
                <a:gd name="connsiteY65" fmla="*/ 1041135 h 1083891"/>
                <a:gd name="connsiteX66" fmla="*/ 110154 w 3929555"/>
                <a:gd name="connsiteY66" fmla="*/ 995351 h 1083891"/>
                <a:gd name="connsiteX67" fmla="*/ 144019 w 3929555"/>
                <a:gd name="connsiteY67" fmla="*/ 976580 h 1083891"/>
                <a:gd name="connsiteX68" fmla="*/ 159579 w 3929555"/>
                <a:gd name="connsiteY68" fmla="*/ 956892 h 1083891"/>
                <a:gd name="connsiteX69" fmla="*/ 192530 w 3929555"/>
                <a:gd name="connsiteY69" fmla="*/ 918891 h 1083891"/>
                <a:gd name="connsiteX70" fmla="*/ 228227 w 3929555"/>
                <a:gd name="connsiteY70" fmla="*/ 884553 h 1083891"/>
                <a:gd name="connsiteX71" fmla="*/ 266669 w 3929555"/>
                <a:gd name="connsiteY71" fmla="*/ 852504 h 1083891"/>
                <a:gd name="connsiteX72" fmla="*/ 308315 w 3929555"/>
                <a:gd name="connsiteY72" fmla="*/ 824118 h 1083891"/>
                <a:gd name="connsiteX73" fmla="*/ 352250 w 3929555"/>
                <a:gd name="connsiteY73" fmla="*/ 798936 h 1083891"/>
                <a:gd name="connsiteX74" fmla="*/ 398014 w 3929555"/>
                <a:gd name="connsiteY74" fmla="*/ 777418 h 1083891"/>
                <a:gd name="connsiteX75" fmla="*/ 446068 w 3929555"/>
                <a:gd name="connsiteY75" fmla="*/ 760020 h 1083891"/>
                <a:gd name="connsiteX76" fmla="*/ 470324 w 3929555"/>
                <a:gd name="connsiteY76" fmla="*/ 752694 h 1083891"/>
                <a:gd name="connsiteX77" fmla="*/ 476272 w 3929555"/>
                <a:gd name="connsiteY77" fmla="*/ 727971 h 1083891"/>
                <a:gd name="connsiteX78" fmla="*/ 491832 w 3929555"/>
                <a:gd name="connsiteY78" fmla="*/ 678524 h 1083891"/>
                <a:gd name="connsiteX79" fmla="*/ 510597 w 3929555"/>
                <a:gd name="connsiteY79" fmla="*/ 630908 h 1083891"/>
                <a:gd name="connsiteX80" fmla="*/ 533936 w 3929555"/>
                <a:gd name="connsiteY80" fmla="*/ 585124 h 1083891"/>
                <a:gd name="connsiteX81" fmla="*/ 560022 w 3929555"/>
                <a:gd name="connsiteY81" fmla="*/ 542544 h 1083891"/>
                <a:gd name="connsiteX82" fmla="*/ 590228 w 3929555"/>
                <a:gd name="connsiteY82" fmla="*/ 501796 h 1083891"/>
                <a:gd name="connsiteX83" fmla="*/ 623178 w 3929555"/>
                <a:gd name="connsiteY83" fmla="*/ 464253 h 1083891"/>
                <a:gd name="connsiteX84" fmla="*/ 658875 w 3929555"/>
                <a:gd name="connsiteY84" fmla="*/ 429457 h 1083891"/>
                <a:gd name="connsiteX85" fmla="*/ 698233 w 3929555"/>
                <a:gd name="connsiteY85" fmla="*/ 397408 h 1083891"/>
                <a:gd name="connsiteX86" fmla="*/ 739421 w 3929555"/>
                <a:gd name="connsiteY86" fmla="*/ 368564 h 1083891"/>
                <a:gd name="connsiteX87" fmla="*/ 783355 w 3929555"/>
                <a:gd name="connsiteY87" fmla="*/ 343840 h 1083891"/>
                <a:gd name="connsiteX88" fmla="*/ 829578 w 3929555"/>
                <a:gd name="connsiteY88" fmla="*/ 321864 h 1083891"/>
                <a:gd name="connsiteX89" fmla="*/ 877631 w 3929555"/>
                <a:gd name="connsiteY89" fmla="*/ 304466 h 1083891"/>
                <a:gd name="connsiteX90" fmla="*/ 928430 w 3929555"/>
                <a:gd name="connsiteY90" fmla="*/ 291188 h 1083891"/>
                <a:gd name="connsiteX91" fmla="*/ 979687 w 3929555"/>
                <a:gd name="connsiteY91" fmla="*/ 282032 h 1083891"/>
                <a:gd name="connsiteX92" fmla="*/ 1032775 w 3929555"/>
                <a:gd name="connsiteY92" fmla="*/ 277453 h 1083891"/>
                <a:gd name="connsiteX93" fmla="*/ 1059776 w 3929555"/>
                <a:gd name="connsiteY93" fmla="*/ 276537 h 1083891"/>
                <a:gd name="connsiteX94" fmla="*/ 1094557 w 3929555"/>
                <a:gd name="connsiteY94" fmla="*/ 277453 h 1083891"/>
                <a:gd name="connsiteX95" fmla="*/ 1161374 w 3929555"/>
                <a:gd name="connsiteY95" fmla="*/ 285236 h 1083891"/>
                <a:gd name="connsiteX96" fmla="*/ 1225902 w 3929555"/>
                <a:gd name="connsiteY96" fmla="*/ 299887 h 1083891"/>
                <a:gd name="connsiteX97" fmla="*/ 1287685 w 3929555"/>
                <a:gd name="connsiteY97" fmla="*/ 321406 h 1083891"/>
                <a:gd name="connsiteX98" fmla="*/ 1317432 w 3929555"/>
                <a:gd name="connsiteY98" fmla="*/ 335141 h 1083891"/>
                <a:gd name="connsiteX99" fmla="*/ 1327043 w 3929555"/>
                <a:gd name="connsiteY99" fmla="*/ 316370 h 1083891"/>
                <a:gd name="connsiteX100" fmla="*/ 1348095 w 3929555"/>
                <a:gd name="connsiteY100" fmla="*/ 281116 h 1083891"/>
                <a:gd name="connsiteX101" fmla="*/ 1371434 w 3929555"/>
                <a:gd name="connsiteY101" fmla="*/ 246320 h 1083891"/>
                <a:gd name="connsiteX102" fmla="*/ 1397063 w 3929555"/>
                <a:gd name="connsiteY102" fmla="*/ 214271 h 1083891"/>
                <a:gd name="connsiteX103" fmla="*/ 1424064 w 3929555"/>
                <a:gd name="connsiteY103" fmla="*/ 183595 h 1083891"/>
                <a:gd name="connsiteX104" fmla="*/ 1453811 w 3929555"/>
                <a:gd name="connsiteY104" fmla="*/ 155209 h 1083891"/>
                <a:gd name="connsiteX105" fmla="*/ 1485390 w 3929555"/>
                <a:gd name="connsiteY105" fmla="*/ 128196 h 1083891"/>
                <a:gd name="connsiteX106" fmla="*/ 1518340 w 3929555"/>
                <a:gd name="connsiteY106" fmla="*/ 103931 h 1083891"/>
                <a:gd name="connsiteX107" fmla="*/ 1553579 w 3929555"/>
                <a:gd name="connsiteY107" fmla="*/ 81954 h 1083891"/>
                <a:gd name="connsiteX108" fmla="*/ 1589734 w 3929555"/>
                <a:gd name="connsiteY108" fmla="*/ 62725 h 1083891"/>
                <a:gd name="connsiteX109" fmla="*/ 1627718 w 3929555"/>
                <a:gd name="connsiteY109" fmla="*/ 45327 h 1083891"/>
                <a:gd name="connsiteX110" fmla="*/ 1666618 w 3929555"/>
                <a:gd name="connsiteY110" fmla="*/ 30676 h 1083891"/>
                <a:gd name="connsiteX111" fmla="*/ 1707807 w 3929555"/>
                <a:gd name="connsiteY111" fmla="*/ 18772 h 1083891"/>
                <a:gd name="connsiteX112" fmla="*/ 1748996 w 3929555"/>
                <a:gd name="connsiteY112" fmla="*/ 9615 h 1083891"/>
                <a:gd name="connsiteX113" fmla="*/ 1792015 w 3929555"/>
                <a:gd name="connsiteY113" fmla="*/ 3663 h 108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929555" h="1083891">
                  <a:moveTo>
                    <a:pt x="1835033" y="0"/>
                  </a:moveTo>
                  <a:lnTo>
                    <a:pt x="1857001" y="0"/>
                  </a:lnTo>
                  <a:lnTo>
                    <a:pt x="1878510" y="0"/>
                  </a:lnTo>
                  <a:lnTo>
                    <a:pt x="1920156" y="3205"/>
                  </a:lnTo>
                  <a:lnTo>
                    <a:pt x="1981024" y="11904"/>
                  </a:lnTo>
                  <a:lnTo>
                    <a:pt x="2058367" y="33881"/>
                  </a:lnTo>
                  <a:lnTo>
                    <a:pt x="2131132" y="65472"/>
                  </a:lnTo>
                  <a:lnTo>
                    <a:pt x="2198864" y="105762"/>
                  </a:lnTo>
                  <a:lnTo>
                    <a:pt x="2260648" y="154293"/>
                  </a:lnTo>
                  <a:lnTo>
                    <a:pt x="2315107" y="211066"/>
                  </a:lnTo>
                  <a:lnTo>
                    <a:pt x="2362703" y="273790"/>
                  </a:lnTo>
                  <a:lnTo>
                    <a:pt x="2382839" y="307671"/>
                  </a:lnTo>
                  <a:lnTo>
                    <a:pt x="2407095" y="302177"/>
                  </a:lnTo>
                  <a:lnTo>
                    <a:pt x="2457437" y="297140"/>
                  </a:lnTo>
                  <a:lnTo>
                    <a:pt x="2483065" y="296225"/>
                  </a:lnTo>
                  <a:lnTo>
                    <a:pt x="2503201" y="296225"/>
                  </a:lnTo>
                  <a:lnTo>
                    <a:pt x="2541643" y="299887"/>
                  </a:lnTo>
                  <a:lnTo>
                    <a:pt x="2580087" y="306297"/>
                  </a:lnTo>
                  <a:lnTo>
                    <a:pt x="2617156" y="315912"/>
                  </a:lnTo>
                  <a:lnTo>
                    <a:pt x="2652395" y="329189"/>
                  </a:lnTo>
                  <a:lnTo>
                    <a:pt x="2687177" y="344298"/>
                  </a:lnTo>
                  <a:lnTo>
                    <a:pt x="2719669" y="362154"/>
                  </a:lnTo>
                  <a:lnTo>
                    <a:pt x="2750332" y="383215"/>
                  </a:lnTo>
                  <a:lnTo>
                    <a:pt x="2779622" y="406107"/>
                  </a:lnTo>
                  <a:lnTo>
                    <a:pt x="2806166" y="431746"/>
                  </a:lnTo>
                  <a:lnTo>
                    <a:pt x="2831336" y="458759"/>
                  </a:lnTo>
                  <a:lnTo>
                    <a:pt x="2854219" y="488061"/>
                  </a:lnTo>
                  <a:lnTo>
                    <a:pt x="2874355" y="519652"/>
                  </a:lnTo>
                  <a:lnTo>
                    <a:pt x="2892203" y="552159"/>
                  </a:lnTo>
                  <a:lnTo>
                    <a:pt x="2907306" y="586497"/>
                  </a:lnTo>
                  <a:lnTo>
                    <a:pt x="2918746" y="622667"/>
                  </a:lnTo>
                  <a:lnTo>
                    <a:pt x="2924239" y="640981"/>
                  </a:lnTo>
                  <a:lnTo>
                    <a:pt x="2945748" y="648764"/>
                  </a:lnTo>
                  <a:lnTo>
                    <a:pt x="2986479" y="666620"/>
                  </a:lnTo>
                  <a:lnTo>
                    <a:pt x="3025836" y="688596"/>
                  </a:lnTo>
                  <a:lnTo>
                    <a:pt x="3061991" y="714235"/>
                  </a:lnTo>
                  <a:lnTo>
                    <a:pt x="3094942" y="743080"/>
                  </a:lnTo>
                  <a:lnTo>
                    <a:pt x="3126062" y="775129"/>
                  </a:lnTo>
                  <a:lnTo>
                    <a:pt x="3153064" y="810382"/>
                  </a:lnTo>
                  <a:lnTo>
                    <a:pt x="3177777" y="847468"/>
                  </a:lnTo>
                  <a:lnTo>
                    <a:pt x="3187845" y="867613"/>
                  </a:lnTo>
                  <a:lnTo>
                    <a:pt x="3202947" y="854335"/>
                  </a:lnTo>
                  <a:lnTo>
                    <a:pt x="3235897" y="829612"/>
                  </a:lnTo>
                  <a:lnTo>
                    <a:pt x="3270222" y="808551"/>
                  </a:lnTo>
                  <a:lnTo>
                    <a:pt x="3306833" y="790237"/>
                  </a:lnTo>
                  <a:lnTo>
                    <a:pt x="3345276" y="774671"/>
                  </a:lnTo>
                  <a:lnTo>
                    <a:pt x="3386006" y="763225"/>
                  </a:lnTo>
                  <a:lnTo>
                    <a:pt x="3427195" y="755441"/>
                  </a:lnTo>
                  <a:lnTo>
                    <a:pt x="3470215" y="751321"/>
                  </a:lnTo>
                  <a:lnTo>
                    <a:pt x="3492181" y="750863"/>
                  </a:lnTo>
                  <a:lnTo>
                    <a:pt x="3515063" y="751321"/>
                  </a:lnTo>
                  <a:lnTo>
                    <a:pt x="3560828" y="756357"/>
                  </a:lnTo>
                  <a:lnTo>
                    <a:pt x="3605220" y="765056"/>
                  </a:lnTo>
                  <a:lnTo>
                    <a:pt x="3647782" y="778333"/>
                  </a:lnTo>
                  <a:lnTo>
                    <a:pt x="3688970" y="795274"/>
                  </a:lnTo>
                  <a:lnTo>
                    <a:pt x="3727413" y="816792"/>
                  </a:lnTo>
                  <a:lnTo>
                    <a:pt x="3763567" y="841058"/>
                  </a:lnTo>
                  <a:lnTo>
                    <a:pt x="3797433" y="868986"/>
                  </a:lnTo>
                  <a:lnTo>
                    <a:pt x="3828095" y="899662"/>
                  </a:lnTo>
                  <a:lnTo>
                    <a:pt x="3856012" y="933542"/>
                  </a:lnTo>
                  <a:lnTo>
                    <a:pt x="3880267" y="969712"/>
                  </a:lnTo>
                  <a:lnTo>
                    <a:pt x="3901777" y="1008629"/>
                  </a:lnTo>
                  <a:lnTo>
                    <a:pt x="3919168" y="1049377"/>
                  </a:lnTo>
                  <a:lnTo>
                    <a:pt x="3929555" y="1083891"/>
                  </a:lnTo>
                  <a:lnTo>
                    <a:pt x="0" y="1083891"/>
                  </a:lnTo>
                  <a:lnTo>
                    <a:pt x="46083" y="1041135"/>
                  </a:lnTo>
                  <a:lnTo>
                    <a:pt x="110154" y="995351"/>
                  </a:lnTo>
                  <a:lnTo>
                    <a:pt x="144019" y="976580"/>
                  </a:lnTo>
                  <a:lnTo>
                    <a:pt x="159579" y="956892"/>
                  </a:lnTo>
                  <a:lnTo>
                    <a:pt x="192530" y="918891"/>
                  </a:lnTo>
                  <a:lnTo>
                    <a:pt x="228227" y="884553"/>
                  </a:lnTo>
                  <a:lnTo>
                    <a:pt x="266669" y="852504"/>
                  </a:lnTo>
                  <a:lnTo>
                    <a:pt x="308315" y="824118"/>
                  </a:lnTo>
                  <a:lnTo>
                    <a:pt x="352250" y="798936"/>
                  </a:lnTo>
                  <a:lnTo>
                    <a:pt x="398014" y="777418"/>
                  </a:lnTo>
                  <a:lnTo>
                    <a:pt x="446068" y="760020"/>
                  </a:lnTo>
                  <a:lnTo>
                    <a:pt x="470324" y="752694"/>
                  </a:lnTo>
                  <a:lnTo>
                    <a:pt x="476272" y="727971"/>
                  </a:lnTo>
                  <a:lnTo>
                    <a:pt x="491832" y="678524"/>
                  </a:lnTo>
                  <a:lnTo>
                    <a:pt x="510597" y="630908"/>
                  </a:lnTo>
                  <a:lnTo>
                    <a:pt x="533936" y="585124"/>
                  </a:lnTo>
                  <a:lnTo>
                    <a:pt x="560022" y="542544"/>
                  </a:lnTo>
                  <a:lnTo>
                    <a:pt x="590228" y="501796"/>
                  </a:lnTo>
                  <a:lnTo>
                    <a:pt x="623178" y="464253"/>
                  </a:lnTo>
                  <a:lnTo>
                    <a:pt x="658875" y="429457"/>
                  </a:lnTo>
                  <a:lnTo>
                    <a:pt x="698233" y="397408"/>
                  </a:lnTo>
                  <a:lnTo>
                    <a:pt x="739421" y="368564"/>
                  </a:lnTo>
                  <a:lnTo>
                    <a:pt x="783355" y="343840"/>
                  </a:lnTo>
                  <a:lnTo>
                    <a:pt x="829578" y="321864"/>
                  </a:lnTo>
                  <a:lnTo>
                    <a:pt x="877631" y="304466"/>
                  </a:lnTo>
                  <a:lnTo>
                    <a:pt x="928430" y="291188"/>
                  </a:lnTo>
                  <a:lnTo>
                    <a:pt x="979687" y="282032"/>
                  </a:lnTo>
                  <a:lnTo>
                    <a:pt x="1032775" y="277453"/>
                  </a:lnTo>
                  <a:lnTo>
                    <a:pt x="1059776" y="276537"/>
                  </a:lnTo>
                  <a:lnTo>
                    <a:pt x="1094557" y="277453"/>
                  </a:lnTo>
                  <a:lnTo>
                    <a:pt x="1161374" y="285236"/>
                  </a:lnTo>
                  <a:lnTo>
                    <a:pt x="1225902" y="299887"/>
                  </a:lnTo>
                  <a:lnTo>
                    <a:pt x="1287685" y="321406"/>
                  </a:lnTo>
                  <a:lnTo>
                    <a:pt x="1317432" y="335141"/>
                  </a:lnTo>
                  <a:lnTo>
                    <a:pt x="1327043" y="316370"/>
                  </a:lnTo>
                  <a:lnTo>
                    <a:pt x="1348095" y="281116"/>
                  </a:lnTo>
                  <a:lnTo>
                    <a:pt x="1371434" y="246320"/>
                  </a:lnTo>
                  <a:lnTo>
                    <a:pt x="1397063" y="214271"/>
                  </a:lnTo>
                  <a:lnTo>
                    <a:pt x="1424064" y="183595"/>
                  </a:lnTo>
                  <a:lnTo>
                    <a:pt x="1453811" y="155209"/>
                  </a:lnTo>
                  <a:lnTo>
                    <a:pt x="1485390" y="128196"/>
                  </a:lnTo>
                  <a:lnTo>
                    <a:pt x="1518340" y="103931"/>
                  </a:lnTo>
                  <a:lnTo>
                    <a:pt x="1553579" y="81954"/>
                  </a:lnTo>
                  <a:lnTo>
                    <a:pt x="1589734" y="62725"/>
                  </a:lnTo>
                  <a:lnTo>
                    <a:pt x="1627718" y="45327"/>
                  </a:lnTo>
                  <a:lnTo>
                    <a:pt x="1666618" y="30676"/>
                  </a:lnTo>
                  <a:lnTo>
                    <a:pt x="1707807" y="18772"/>
                  </a:lnTo>
                  <a:lnTo>
                    <a:pt x="1748996" y="9615"/>
                  </a:lnTo>
                  <a:lnTo>
                    <a:pt x="1792015" y="366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99">
              <a:extLst>
                <a:ext uri="{FF2B5EF4-FFF2-40B4-BE49-F238E27FC236}">
                  <a16:creationId xmlns="" xmlns:a16="http://schemas.microsoft.com/office/drawing/2014/main" id="{90EA637F-72D6-494A-9CAC-080570B0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699" y="5931940"/>
              <a:ext cx="3693177" cy="942903"/>
            </a:xfrm>
            <a:custGeom>
              <a:avLst/>
              <a:gdLst>
                <a:gd name="connsiteX0" fmla="*/ 1985219 w 3693177"/>
                <a:gd name="connsiteY0" fmla="*/ 0 h 942903"/>
                <a:gd name="connsiteX1" fmla="*/ 2006280 w 3693177"/>
                <a:gd name="connsiteY1" fmla="*/ 0 h 942903"/>
                <a:gd name="connsiteX2" fmla="*/ 2028257 w 3693177"/>
                <a:gd name="connsiteY2" fmla="*/ 0 h 942903"/>
                <a:gd name="connsiteX3" fmla="*/ 2072211 w 3693177"/>
                <a:gd name="connsiteY3" fmla="*/ 3206 h 942903"/>
                <a:gd name="connsiteX4" fmla="*/ 2114334 w 3693177"/>
                <a:gd name="connsiteY4" fmla="*/ 9159 h 942903"/>
                <a:gd name="connsiteX5" fmla="*/ 2156457 w 3693177"/>
                <a:gd name="connsiteY5" fmla="*/ 18318 h 942903"/>
                <a:gd name="connsiteX6" fmla="*/ 2196748 w 3693177"/>
                <a:gd name="connsiteY6" fmla="*/ 30224 h 942903"/>
                <a:gd name="connsiteX7" fmla="*/ 2236123 w 3693177"/>
                <a:gd name="connsiteY7" fmla="*/ 44878 h 942903"/>
                <a:gd name="connsiteX8" fmla="*/ 2274124 w 3693177"/>
                <a:gd name="connsiteY8" fmla="*/ 62279 h 942903"/>
                <a:gd name="connsiteX9" fmla="*/ 2310295 w 3693177"/>
                <a:gd name="connsiteY9" fmla="*/ 81971 h 942903"/>
                <a:gd name="connsiteX10" fmla="*/ 2345091 w 3693177"/>
                <a:gd name="connsiteY10" fmla="*/ 104409 h 942903"/>
                <a:gd name="connsiteX11" fmla="*/ 2378515 w 3693177"/>
                <a:gd name="connsiteY11" fmla="*/ 128680 h 942903"/>
                <a:gd name="connsiteX12" fmla="*/ 2410107 w 3693177"/>
                <a:gd name="connsiteY12" fmla="*/ 154782 h 942903"/>
                <a:gd name="connsiteX13" fmla="*/ 2439868 w 3693177"/>
                <a:gd name="connsiteY13" fmla="*/ 183174 h 942903"/>
                <a:gd name="connsiteX14" fmla="*/ 2467339 w 3693177"/>
                <a:gd name="connsiteY14" fmla="*/ 214314 h 942903"/>
                <a:gd name="connsiteX15" fmla="*/ 2492521 w 3693177"/>
                <a:gd name="connsiteY15" fmla="*/ 246369 h 942903"/>
                <a:gd name="connsiteX16" fmla="*/ 2516328 w 3693177"/>
                <a:gd name="connsiteY16" fmla="*/ 280715 h 942903"/>
                <a:gd name="connsiteX17" fmla="*/ 2536933 w 3693177"/>
                <a:gd name="connsiteY17" fmla="*/ 316433 h 942903"/>
                <a:gd name="connsiteX18" fmla="*/ 2546547 w 3693177"/>
                <a:gd name="connsiteY18" fmla="*/ 334751 h 942903"/>
                <a:gd name="connsiteX19" fmla="*/ 2576308 w 3693177"/>
                <a:gd name="connsiteY19" fmla="*/ 321013 h 942903"/>
                <a:gd name="connsiteX20" fmla="*/ 2637660 w 3693177"/>
                <a:gd name="connsiteY20" fmla="*/ 299490 h 942903"/>
                <a:gd name="connsiteX21" fmla="*/ 2702674 w 3693177"/>
                <a:gd name="connsiteY21" fmla="*/ 284836 h 942903"/>
                <a:gd name="connsiteX22" fmla="*/ 2770437 w 3693177"/>
                <a:gd name="connsiteY22" fmla="*/ 277051 h 942903"/>
                <a:gd name="connsiteX23" fmla="*/ 2804776 w 3693177"/>
                <a:gd name="connsiteY23" fmla="*/ 276593 h 942903"/>
                <a:gd name="connsiteX24" fmla="*/ 2831331 w 3693177"/>
                <a:gd name="connsiteY24" fmla="*/ 277051 h 942903"/>
                <a:gd name="connsiteX25" fmla="*/ 2884901 w 3693177"/>
                <a:gd name="connsiteY25" fmla="*/ 281630 h 942903"/>
                <a:gd name="connsiteX26" fmla="*/ 2936180 w 3693177"/>
                <a:gd name="connsiteY26" fmla="*/ 290789 h 942903"/>
                <a:gd name="connsiteX27" fmla="*/ 2986085 w 3693177"/>
                <a:gd name="connsiteY27" fmla="*/ 304527 h 942903"/>
                <a:gd name="connsiteX28" fmla="*/ 3034160 w 3693177"/>
                <a:gd name="connsiteY28" fmla="*/ 321929 h 942903"/>
                <a:gd name="connsiteX29" fmla="*/ 3080403 w 3693177"/>
                <a:gd name="connsiteY29" fmla="*/ 343452 h 942903"/>
                <a:gd name="connsiteX30" fmla="*/ 3124357 w 3693177"/>
                <a:gd name="connsiteY30" fmla="*/ 368638 h 942903"/>
                <a:gd name="connsiteX31" fmla="*/ 3166022 w 3693177"/>
                <a:gd name="connsiteY31" fmla="*/ 397030 h 942903"/>
                <a:gd name="connsiteX32" fmla="*/ 3205398 w 3693177"/>
                <a:gd name="connsiteY32" fmla="*/ 429086 h 942903"/>
                <a:gd name="connsiteX33" fmla="*/ 3241568 w 3693177"/>
                <a:gd name="connsiteY33" fmla="*/ 463889 h 942903"/>
                <a:gd name="connsiteX34" fmla="*/ 3274533 w 3693177"/>
                <a:gd name="connsiteY34" fmla="*/ 501897 h 942903"/>
                <a:gd name="connsiteX35" fmla="*/ 3304293 w 3693177"/>
                <a:gd name="connsiteY35" fmla="*/ 542196 h 942903"/>
                <a:gd name="connsiteX36" fmla="*/ 3330849 w 3693177"/>
                <a:gd name="connsiteY36" fmla="*/ 585241 h 942903"/>
                <a:gd name="connsiteX37" fmla="*/ 3353742 w 3693177"/>
                <a:gd name="connsiteY37" fmla="*/ 630577 h 942903"/>
                <a:gd name="connsiteX38" fmla="*/ 3372972 w 3693177"/>
                <a:gd name="connsiteY38" fmla="*/ 678202 h 942903"/>
                <a:gd name="connsiteX39" fmla="*/ 3388080 w 3693177"/>
                <a:gd name="connsiteY39" fmla="*/ 727659 h 942903"/>
                <a:gd name="connsiteX40" fmla="*/ 3394033 w 3693177"/>
                <a:gd name="connsiteY40" fmla="*/ 752846 h 942903"/>
                <a:gd name="connsiteX41" fmla="*/ 3418299 w 3693177"/>
                <a:gd name="connsiteY41" fmla="*/ 760173 h 942903"/>
                <a:gd name="connsiteX42" fmla="*/ 3466374 w 3693177"/>
                <a:gd name="connsiteY42" fmla="*/ 777574 h 942903"/>
                <a:gd name="connsiteX43" fmla="*/ 3512159 w 3693177"/>
                <a:gd name="connsiteY43" fmla="*/ 798639 h 942903"/>
                <a:gd name="connsiteX44" fmla="*/ 3556113 w 3693177"/>
                <a:gd name="connsiteY44" fmla="*/ 823826 h 942903"/>
                <a:gd name="connsiteX45" fmla="*/ 3597320 w 3693177"/>
                <a:gd name="connsiteY45" fmla="*/ 852218 h 942903"/>
                <a:gd name="connsiteX46" fmla="*/ 3636236 w 3693177"/>
                <a:gd name="connsiteY46" fmla="*/ 884273 h 942903"/>
                <a:gd name="connsiteX47" fmla="*/ 3672408 w 3693177"/>
                <a:gd name="connsiteY47" fmla="*/ 918618 h 942903"/>
                <a:gd name="connsiteX48" fmla="*/ 3693177 w 3693177"/>
                <a:gd name="connsiteY48" fmla="*/ 942903 h 942903"/>
                <a:gd name="connsiteX49" fmla="*/ 0 w 3693177"/>
                <a:gd name="connsiteY49" fmla="*/ 942903 h 942903"/>
                <a:gd name="connsiteX50" fmla="*/ 6379 w 3693177"/>
                <a:gd name="connsiteY50" fmla="*/ 933272 h 942903"/>
                <a:gd name="connsiteX51" fmla="*/ 34308 w 3693177"/>
                <a:gd name="connsiteY51" fmla="*/ 899843 h 942903"/>
                <a:gd name="connsiteX52" fmla="*/ 65442 w 3693177"/>
                <a:gd name="connsiteY52" fmla="*/ 868703 h 942903"/>
                <a:gd name="connsiteX53" fmla="*/ 99324 w 3693177"/>
                <a:gd name="connsiteY53" fmla="*/ 840769 h 942903"/>
                <a:gd name="connsiteX54" fmla="*/ 135494 w 3693177"/>
                <a:gd name="connsiteY54" fmla="*/ 816499 h 942903"/>
                <a:gd name="connsiteX55" fmla="*/ 173954 w 3693177"/>
                <a:gd name="connsiteY55" fmla="*/ 795892 h 942903"/>
                <a:gd name="connsiteX56" fmla="*/ 214702 w 3693177"/>
                <a:gd name="connsiteY56" fmla="*/ 778490 h 942903"/>
                <a:gd name="connsiteX57" fmla="*/ 257741 w 3693177"/>
                <a:gd name="connsiteY57" fmla="*/ 764752 h 942903"/>
                <a:gd name="connsiteX58" fmla="*/ 302152 w 3693177"/>
                <a:gd name="connsiteY58" fmla="*/ 756051 h 942903"/>
                <a:gd name="connsiteX59" fmla="*/ 347938 w 3693177"/>
                <a:gd name="connsiteY59" fmla="*/ 751472 h 942903"/>
                <a:gd name="connsiteX60" fmla="*/ 371746 w 3693177"/>
                <a:gd name="connsiteY60" fmla="*/ 750556 h 942903"/>
                <a:gd name="connsiteX61" fmla="*/ 392807 w 3693177"/>
                <a:gd name="connsiteY61" fmla="*/ 751472 h 942903"/>
                <a:gd name="connsiteX62" fmla="*/ 435845 w 3693177"/>
                <a:gd name="connsiteY62" fmla="*/ 755593 h 942903"/>
                <a:gd name="connsiteX63" fmla="*/ 477052 w 3693177"/>
                <a:gd name="connsiteY63" fmla="*/ 763378 h 942903"/>
                <a:gd name="connsiteX64" fmla="*/ 517343 w 3693177"/>
                <a:gd name="connsiteY64" fmla="*/ 774827 h 942903"/>
                <a:gd name="connsiteX65" fmla="*/ 556261 w 3693177"/>
                <a:gd name="connsiteY65" fmla="*/ 789938 h 942903"/>
                <a:gd name="connsiteX66" fmla="*/ 592889 w 3693177"/>
                <a:gd name="connsiteY66" fmla="*/ 808256 h 942903"/>
                <a:gd name="connsiteX67" fmla="*/ 627228 w 3693177"/>
                <a:gd name="connsiteY67" fmla="*/ 829779 h 942903"/>
                <a:gd name="connsiteX68" fmla="*/ 659735 w 3693177"/>
                <a:gd name="connsiteY68" fmla="*/ 854049 h 942903"/>
                <a:gd name="connsiteX69" fmla="*/ 675302 w 3693177"/>
                <a:gd name="connsiteY69" fmla="*/ 867787 h 942903"/>
                <a:gd name="connsiteX70" fmla="*/ 686291 w 3693177"/>
                <a:gd name="connsiteY70" fmla="*/ 848096 h 942903"/>
                <a:gd name="connsiteX71" fmla="*/ 709641 w 3693177"/>
                <a:gd name="connsiteY71" fmla="*/ 810088 h 942903"/>
                <a:gd name="connsiteX72" fmla="*/ 737112 w 3693177"/>
                <a:gd name="connsiteY72" fmla="*/ 774827 h 942903"/>
                <a:gd name="connsiteX73" fmla="*/ 767789 w 3693177"/>
                <a:gd name="connsiteY73" fmla="*/ 742771 h 942903"/>
                <a:gd name="connsiteX74" fmla="*/ 801212 w 3693177"/>
                <a:gd name="connsiteY74" fmla="*/ 714379 h 942903"/>
                <a:gd name="connsiteX75" fmla="*/ 837840 w 3693177"/>
                <a:gd name="connsiteY75" fmla="*/ 688277 h 942903"/>
                <a:gd name="connsiteX76" fmla="*/ 876758 w 3693177"/>
                <a:gd name="connsiteY76" fmla="*/ 666296 h 942903"/>
                <a:gd name="connsiteX77" fmla="*/ 917506 w 3693177"/>
                <a:gd name="connsiteY77" fmla="*/ 648436 h 942903"/>
                <a:gd name="connsiteX78" fmla="*/ 939483 w 3693177"/>
                <a:gd name="connsiteY78" fmla="*/ 641110 h 942903"/>
                <a:gd name="connsiteX79" fmla="*/ 944062 w 3693177"/>
                <a:gd name="connsiteY79" fmla="*/ 622334 h 942903"/>
                <a:gd name="connsiteX80" fmla="*/ 955966 w 3693177"/>
                <a:gd name="connsiteY80" fmla="*/ 587073 h 942903"/>
                <a:gd name="connsiteX81" fmla="*/ 971533 w 3693177"/>
                <a:gd name="connsiteY81" fmla="*/ 552270 h 942903"/>
                <a:gd name="connsiteX82" fmla="*/ 988932 w 3693177"/>
                <a:gd name="connsiteY82" fmla="*/ 519299 h 942903"/>
                <a:gd name="connsiteX83" fmla="*/ 1009535 w 3693177"/>
                <a:gd name="connsiteY83" fmla="*/ 487701 h 942903"/>
                <a:gd name="connsiteX84" fmla="*/ 1031970 w 3693177"/>
                <a:gd name="connsiteY84" fmla="*/ 458851 h 942903"/>
                <a:gd name="connsiteX85" fmla="*/ 1057152 w 3693177"/>
                <a:gd name="connsiteY85" fmla="*/ 431375 h 942903"/>
                <a:gd name="connsiteX86" fmla="*/ 1083707 w 3693177"/>
                <a:gd name="connsiteY86" fmla="*/ 405731 h 942903"/>
                <a:gd name="connsiteX87" fmla="*/ 1112552 w 3693177"/>
                <a:gd name="connsiteY87" fmla="*/ 382834 h 942903"/>
                <a:gd name="connsiteX88" fmla="*/ 1144144 w 3693177"/>
                <a:gd name="connsiteY88" fmla="*/ 361769 h 942903"/>
                <a:gd name="connsiteX89" fmla="*/ 1176651 w 3693177"/>
                <a:gd name="connsiteY89" fmla="*/ 343910 h 942903"/>
                <a:gd name="connsiteX90" fmla="*/ 1210532 w 3693177"/>
                <a:gd name="connsiteY90" fmla="*/ 328798 h 942903"/>
                <a:gd name="connsiteX91" fmla="*/ 1246245 w 3693177"/>
                <a:gd name="connsiteY91" fmla="*/ 316433 h 942903"/>
                <a:gd name="connsiteX92" fmla="*/ 1283789 w 3693177"/>
                <a:gd name="connsiteY92" fmla="*/ 305901 h 942903"/>
                <a:gd name="connsiteX93" fmla="*/ 1321791 w 3693177"/>
                <a:gd name="connsiteY93" fmla="*/ 299490 h 942903"/>
                <a:gd name="connsiteX94" fmla="*/ 1360708 w 3693177"/>
                <a:gd name="connsiteY94" fmla="*/ 295826 h 942903"/>
                <a:gd name="connsiteX95" fmla="*/ 1380396 w 3693177"/>
                <a:gd name="connsiteY95" fmla="*/ 295826 h 942903"/>
                <a:gd name="connsiteX96" fmla="*/ 1406493 w 3693177"/>
                <a:gd name="connsiteY96" fmla="*/ 296742 h 942903"/>
                <a:gd name="connsiteX97" fmla="*/ 1456399 w 3693177"/>
                <a:gd name="connsiteY97" fmla="*/ 301780 h 942903"/>
                <a:gd name="connsiteX98" fmla="*/ 1481124 w 3693177"/>
                <a:gd name="connsiteY98" fmla="*/ 307275 h 942903"/>
                <a:gd name="connsiteX99" fmla="*/ 1500811 w 3693177"/>
                <a:gd name="connsiteY99" fmla="*/ 273388 h 942903"/>
                <a:gd name="connsiteX100" fmla="*/ 1548428 w 3693177"/>
                <a:gd name="connsiteY100" fmla="*/ 210650 h 942903"/>
                <a:gd name="connsiteX101" fmla="*/ 1602912 w 3693177"/>
                <a:gd name="connsiteY101" fmla="*/ 154324 h 942903"/>
                <a:gd name="connsiteX102" fmla="*/ 1664723 w 3693177"/>
                <a:gd name="connsiteY102" fmla="*/ 105325 h 942903"/>
                <a:gd name="connsiteX103" fmla="*/ 1732485 w 3693177"/>
                <a:gd name="connsiteY103" fmla="*/ 65027 h 942903"/>
                <a:gd name="connsiteX104" fmla="*/ 1805283 w 3693177"/>
                <a:gd name="connsiteY104" fmla="*/ 33887 h 942903"/>
                <a:gd name="connsiteX105" fmla="*/ 1883119 w 3693177"/>
                <a:gd name="connsiteY105" fmla="*/ 11907 h 942903"/>
                <a:gd name="connsiteX106" fmla="*/ 1943555 w 3693177"/>
                <a:gd name="connsiteY106" fmla="*/ 2748 h 94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693177" h="942903">
                  <a:moveTo>
                    <a:pt x="1985219" y="0"/>
                  </a:moveTo>
                  <a:lnTo>
                    <a:pt x="2006280" y="0"/>
                  </a:lnTo>
                  <a:lnTo>
                    <a:pt x="2028257" y="0"/>
                  </a:lnTo>
                  <a:lnTo>
                    <a:pt x="2072211" y="3206"/>
                  </a:lnTo>
                  <a:lnTo>
                    <a:pt x="2114334" y="9159"/>
                  </a:lnTo>
                  <a:lnTo>
                    <a:pt x="2156457" y="18318"/>
                  </a:lnTo>
                  <a:lnTo>
                    <a:pt x="2196748" y="30224"/>
                  </a:lnTo>
                  <a:lnTo>
                    <a:pt x="2236123" y="44878"/>
                  </a:lnTo>
                  <a:lnTo>
                    <a:pt x="2274124" y="62279"/>
                  </a:lnTo>
                  <a:lnTo>
                    <a:pt x="2310295" y="81971"/>
                  </a:lnTo>
                  <a:lnTo>
                    <a:pt x="2345091" y="104409"/>
                  </a:lnTo>
                  <a:lnTo>
                    <a:pt x="2378515" y="128680"/>
                  </a:lnTo>
                  <a:lnTo>
                    <a:pt x="2410107" y="154782"/>
                  </a:lnTo>
                  <a:lnTo>
                    <a:pt x="2439868" y="183174"/>
                  </a:lnTo>
                  <a:lnTo>
                    <a:pt x="2467339" y="214314"/>
                  </a:lnTo>
                  <a:lnTo>
                    <a:pt x="2492521" y="246369"/>
                  </a:lnTo>
                  <a:lnTo>
                    <a:pt x="2516328" y="280715"/>
                  </a:lnTo>
                  <a:lnTo>
                    <a:pt x="2536933" y="316433"/>
                  </a:lnTo>
                  <a:lnTo>
                    <a:pt x="2546547" y="334751"/>
                  </a:lnTo>
                  <a:lnTo>
                    <a:pt x="2576308" y="321013"/>
                  </a:lnTo>
                  <a:lnTo>
                    <a:pt x="2637660" y="299490"/>
                  </a:lnTo>
                  <a:lnTo>
                    <a:pt x="2702674" y="284836"/>
                  </a:lnTo>
                  <a:lnTo>
                    <a:pt x="2770437" y="277051"/>
                  </a:lnTo>
                  <a:lnTo>
                    <a:pt x="2804776" y="276593"/>
                  </a:lnTo>
                  <a:lnTo>
                    <a:pt x="2831331" y="277051"/>
                  </a:lnTo>
                  <a:lnTo>
                    <a:pt x="2884901" y="281630"/>
                  </a:lnTo>
                  <a:lnTo>
                    <a:pt x="2936180" y="290789"/>
                  </a:lnTo>
                  <a:lnTo>
                    <a:pt x="2986085" y="304527"/>
                  </a:lnTo>
                  <a:lnTo>
                    <a:pt x="3034160" y="321929"/>
                  </a:lnTo>
                  <a:lnTo>
                    <a:pt x="3080403" y="343452"/>
                  </a:lnTo>
                  <a:lnTo>
                    <a:pt x="3124357" y="368638"/>
                  </a:lnTo>
                  <a:lnTo>
                    <a:pt x="3166022" y="397030"/>
                  </a:lnTo>
                  <a:lnTo>
                    <a:pt x="3205398" y="429086"/>
                  </a:lnTo>
                  <a:lnTo>
                    <a:pt x="3241568" y="463889"/>
                  </a:lnTo>
                  <a:lnTo>
                    <a:pt x="3274533" y="501897"/>
                  </a:lnTo>
                  <a:lnTo>
                    <a:pt x="3304293" y="542196"/>
                  </a:lnTo>
                  <a:lnTo>
                    <a:pt x="3330849" y="585241"/>
                  </a:lnTo>
                  <a:lnTo>
                    <a:pt x="3353742" y="630577"/>
                  </a:lnTo>
                  <a:lnTo>
                    <a:pt x="3372972" y="678202"/>
                  </a:lnTo>
                  <a:lnTo>
                    <a:pt x="3388080" y="727659"/>
                  </a:lnTo>
                  <a:lnTo>
                    <a:pt x="3394033" y="752846"/>
                  </a:lnTo>
                  <a:lnTo>
                    <a:pt x="3418299" y="760173"/>
                  </a:lnTo>
                  <a:lnTo>
                    <a:pt x="3466374" y="777574"/>
                  </a:lnTo>
                  <a:lnTo>
                    <a:pt x="3512159" y="798639"/>
                  </a:lnTo>
                  <a:lnTo>
                    <a:pt x="3556113" y="823826"/>
                  </a:lnTo>
                  <a:lnTo>
                    <a:pt x="3597320" y="852218"/>
                  </a:lnTo>
                  <a:lnTo>
                    <a:pt x="3636236" y="884273"/>
                  </a:lnTo>
                  <a:lnTo>
                    <a:pt x="3672408" y="918618"/>
                  </a:lnTo>
                  <a:lnTo>
                    <a:pt x="3693177" y="942903"/>
                  </a:lnTo>
                  <a:lnTo>
                    <a:pt x="0" y="942903"/>
                  </a:lnTo>
                  <a:lnTo>
                    <a:pt x="6379" y="933272"/>
                  </a:lnTo>
                  <a:lnTo>
                    <a:pt x="34308" y="899843"/>
                  </a:lnTo>
                  <a:lnTo>
                    <a:pt x="65442" y="868703"/>
                  </a:lnTo>
                  <a:lnTo>
                    <a:pt x="99324" y="840769"/>
                  </a:lnTo>
                  <a:lnTo>
                    <a:pt x="135494" y="816499"/>
                  </a:lnTo>
                  <a:lnTo>
                    <a:pt x="173954" y="795892"/>
                  </a:lnTo>
                  <a:lnTo>
                    <a:pt x="214702" y="778490"/>
                  </a:lnTo>
                  <a:lnTo>
                    <a:pt x="257741" y="764752"/>
                  </a:lnTo>
                  <a:lnTo>
                    <a:pt x="302152" y="756051"/>
                  </a:lnTo>
                  <a:lnTo>
                    <a:pt x="347938" y="751472"/>
                  </a:lnTo>
                  <a:lnTo>
                    <a:pt x="371746" y="750556"/>
                  </a:lnTo>
                  <a:lnTo>
                    <a:pt x="392807" y="751472"/>
                  </a:lnTo>
                  <a:lnTo>
                    <a:pt x="435845" y="755593"/>
                  </a:lnTo>
                  <a:lnTo>
                    <a:pt x="477052" y="763378"/>
                  </a:lnTo>
                  <a:lnTo>
                    <a:pt x="517343" y="774827"/>
                  </a:lnTo>
                  <a:lnTo>
                    <a:pt x="556261" y="789938"/>
                  </a:lnTo>
                  <a:lnTo>
                    <a:pt x="592889" y="808256"/>
                  </a:lnTo>
                  <a:lnTo>
                    <a:pt x="627228" y="829779"/>
                  </a:lnTo>
                  <a:lnTo>
                    <a:pt x="659735" y="854049"/>
                  </a:lnTo>
                  <a:lnTo>
                    <a:pt x="675302" y="867787"/>
                  </a:lnTo>
                  <a:lnTo>
                    <a:pt x="686291" y="848096"/>
                  </a:lnTo>
                  <a:lnTo>
                    <a:pt x="709641" y="810088"/>
                  </a:lnTo>
                  <a:lnTo>
                    <a:pt x="737112" y="774827"/>
                  </a:lnTo>
                  <a:lnTo>
                    <a:pt x="767789" y="742771"/>
                  </a:lnTo>
                  <a:lnTo>
                    <a:pt x="801212" y="714379"/>
                  </a:lnTo>
                  <a:lnTo>
                    <a:pt x="837840" y="688277"/>
                  </a:lnTo>
                  <a:lnTo>
                    <a:pt x="876758" y="666296"/>
                  </a:lnTo>
                  <a:lnTo>
                    <a:pt x="917506" y="648436"/>
                  </a:lnTo>
                  <a:lnTo>
                    <a:pt x="939483" y="641110"/>
                  </a:lnTo>
                  <a:lnTo>
                    <a:pt x="944062" y="622334"/>
                  </a:lnTo>
                  <a:lnTo>
                    <a:pt x="955966" y="587073"/>
                  </a:lnTo>
                  <a:lnTo>
                    <a:pt x="971533" y="552270"/>
                  </a:lnTo>
                  <a:lnTo>
                    <a:pt x="988932" y="519299"/>
                  </a:lnTo>
                  <a:lnTo>
                    <a:pt x="1009535" y="487701"/>
                  </a:lnTo>
                  <a:lnTo>
                    <a:pt x="1031970" y="458851"/>
                  </a:lnTo>
                  <a:lnTo>
                    <a:pt x="1057152" y="431375"/>
                  </a:lnTo>
                  <a:lnTo>
                    <a:pt x="1083707" y="405731"/>
                  </a:lnTo>
                  <a:lnTo>
                    <a:pt x="1112552" y="382834"/>
                  </a:lnTo>
                  <a:lnTo>
                    <a:pt x="1144144" y="361769"/>
                  </a:lnTo>
                  <a:lnTo>
                    <a:pt x="1176651" y="343910"/>
                  </a:lnTo>
                  <a:lnTo>
                    <a:pt x="1210532" y="328798"/>
                  </a:lnTo>
                  <a:lnTo>
                    <a:pt x="1246245" y="316433"/>
                  </a:lnTo>
                  <a:lnTo>
                    <a:pt x="1283789" y="305901"/>
                  </a:lnTo>
                  <a:lnTo>
                    <a:pt x="1321791" y="299490"/>
                  </a:lnTo>
                  <a:lnTo>
                    <a:pt x="1360708" y="295826"/>
                  </a:lnTo>
                  <a:lnTo>
                    <a:pt x="1380396" y="295826"/>
                  </a:lnTo>
                  <a:lnTo>
                    <a:pt x="1406493" y="296742"/>
                  </a:lnTo>
                  <a:lnTo>
                    <a:pt x="1456399" y="301780"/>
                  </a:lnTo>
                  <a:lnTo>
                    <a:pt x="1481124" y="307275"/>
                  </a:lnTo>
                  <a:lnTo>
                    <a:pt x="1500811" y="273388"/>
                  </a:lnTo>
                  <a:lnTo>
                    <a:pt x="1548428" y="210650"/>
                  </a:lnTo>
                  <a:lnTo>
                    <a:pt x="1602912" y="154324"/>
                  </a:lnTo>
                  <a:lnTo>
                    <a:pt x="1664723" y="105325"/>
                  </a:lnTo>
                  <a:lnTo>
                    <a:pt x="1732485" y="65027"/>
                  </a:lnTo>
                  <a:lnTo>
                    <a:pt x="1805283" y="33887"/>
                  </a:lnTo>
                  <a:lnTo>
                    <a:pt x="1883119" y="11907"/>
                  </a:lnTo>
                  <a:lnTo>
                    <a:pt x="1943555" y="274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78">
              <a:extLst>
                <a:ext uri="{FF2B5EF4-FFF2-40B4-BE49-F238E27FC236}">
                  <a16:creationId xmlns="" xmlns:a16="http://schemas.microsoft.com/office/drawing/2014/main" id="{9CB8F4F0-F290-4058-9655-D812EA401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794" y="6019828"/>
              <a:ext cx="4060324" cy="855015"/>
            </a:xfrm>
            <a:custGeom>
              <a:avLst/>
              <a:gdLst>
                <a:gd name="connsiteX0" fmla="*/ 2809290 w 4060324"/>
                <a:gd name="connsiteY0" fmla="*/ 0 h 855015"/>
                <a:gd name="connsiteX1" fmla="*/ 2842706 w 4060324"/>
                <a:gd name="connsiteY1" fmla="*/ 916 h 855015"/>
                <a:gd name="connsiteX2" fmla="*/ 2907707 w 4060324"/>
                <a:gd name="connsiteY2" fmla="*/ 10533 h 855015"/>
                <a:gd name="connsiteX3" fmla="*/ 2969961 w 4060324"/>
                <a:gd name="connsiteY3" fmla="*/ 28850 h 855015"/>
                <a:gd name="connsiteX4" fmla="*/ 3027638 w 4060324"/>
                <a:gd name="connsiteY4" fmla="*/ 55410 h 855015"/>
                <a:gd name="connsiteX5" fmla="*/ 3081194 w 4060324"/>
                <a:gd name="connsiteY5" fmla="*/ 90213 h 855015"/>
                <a:gd name="connsiteX6" fmla="*/ 3128343 w 4060324"/>
                <a:gd name="connsiteY6" fmla="*/ 130970 h 855015"/>
                <a:gd name="connsiteX7" fmla="*/ 3170456 w 4060324"/>
                <a:gd name="connsiteY7" fmla="*/ 178595 h 855015"/>
                <a:gd name="connsiteX8" fmla="*/ 3204787 w 4060324"/>
                <a:gd name="connsiteY8" fmla="*/ 230800 h 855015"/>
                <a:gd name="connsiteX9" fmla="*/ 3219893 w 4060324"/>
                <a:gd name="connsiteY9" fmla="*/ 259192 h 855015"/>
                <a:gd name="connsiteX10" fmla="*/ 3248731 w 4060324"/>
                <a:gd name="connsiteY10" fmla="*/ 245454 h 855015"/>
                <a:gd name="connsiteX11" fmla="*/ 3310528 w 4060324"/>
                <a:gd name="connsiteY11" fmla="*/ 223015 h 855015"/>
                <a:gd name="connsiteX12" fmla="*/ 3375070 w 4060324"/>
                <a:gd name="connsiteY12" fmla="*/ 207903 h 855015"/>
                <a:gd name="connsiteX13" fmla="*/ 3442818 w 4060324"/>
                <a:gd name="connsiteY13" fmla="*/ 199660 h 855015"/>
                <a:gd name="connsiteX14" fmla="*/ 3477149 w 4060324"/>
                <a:gd name="connsiteY14" fmla="*/ 199202 h 855015"/>
                <a:gd name="connsiteX15" fmla="*/ 3507361 w 4060324"/>
                <a:gd name="connsiteY15" fmla="*/ 199660 h 855015"/>
                <a:gd name="connsiteX16" fmla="*/ 3566410 w 4060324"/>
                <a:gd name="connsiteY16" fmla="*/ 205613 h 855015"/>
                <a:gd name="connsiteX17" fmla="*/ 3623172 w 4060324"/>
                <a:gd name="connsiteY17" fmla="*/ 217519 h 855015"/>
                <a:gd name="connsiteX18" fmla="*/ 3677644 w 4060324"/>
                <a:gd name="connsiteY18" fmla="*/ 234005 h 855015"/>
                <a:gd name="connsiteX19" fmla="*/ 3730743 w 4060324"/>
                <a:gd name="connsiteY19" fmla="*/ 256902 h 855015"/>
                <a:gd name="connsiteX20" fmla="*/ 3779722 w 4060324"/>
                <a:gd name="connsiteY20" fmla="*/ 283462 h 855015"/>
                <a:gd name="connsiteX21" fmla="*/ 3826871 w 4060324"/>
                <a:gd name="connsiteY21" fmla="*/ 315060 h 855015"/>
                <a:gd name="connsiteX22" fmla="*/ 3869900 w 4060324"/>
                <a:gd name="connsiteY22" fmla="*/ 350779 h 855015"/>
                <a:gd name="connsiteX23" fmla="*/ 3909266 w 4060324"/>
                <a:gd name="connsiteY23" fmla="*/ 390161 h 855015"/>
                <a:gd name="connsiteX24" fmla="*/ 3944971 w 4060324"/>
                <a:gd name="connsiteY24" fmla="*/ 433665 h 855015"/>
                <a:gd name="connsiteX25" fmla="*/ 3976098 w 4060324"/>
                <a:gd name="connsiteY25" fmla="*/ 479916 h 855015"/>
                <a:gd name="connsiteX26" fmla="*/ 4003563 w 4060324"/>
                <a:gd name="connsiteY26" fmla="*/ 529831 h 855015"/>
                <a:gd name="connsiteX27" fmla="*/ 4025535 w 4060324"/>
                <a:gd name="connsiteY27" fmla="*/ 582036 h 855015"/>
                <a:gd name="connsiteX28" fmla="*/ 4042930 w 4060324"/>
                <a:gd name="connsiteY28" fmla="*/ 637446 h 855015"/>
                <a:gd name="connsiteX29" fmla="*/ 4053916 w 4060324"/>
                <a:gd name="connsiteY29" fmla="*/ 694230 h 855015"/>
                <a:gd name="connsiteX30" fmla="*/ 4060324 w 4060324"/>
                <a:gd name="connsiteY30" fmla="*/ 752846 h 855015"/>
                <a:gd name="connsiteX31" fmla="*/ 4060324 w 4060324"/>
                <a:gd name="connsiteY31" fmla="*/ 782611 h 855015"/>
                <a:gd name="connsiteX32" fmla="*/ 4060324 w 4060324"/>
                <a:gd name="connsiteY32" fmla="*/ 804134 h 855015"/>
                <a:gd name="connsiteX33" fmla="*/ 4057578 w 4060324"/>
                <a:gd name="connsiteY33" fmla="*/ 844891 h 855015"/>
                <a:gd name="connsiteX34" fmla="*/ 4056116 w 4060324"/>
                <a:gd name="connsiteY34" fmla="*/ 855015 h 855015"/>
                <a:gd name="connsiteX35" fmla="*/ 0 w 4060324"/>
                <a:gd name="connsiteY35" fmla="*/ 855015 h 855015"/>
                <a:gd name="connsiteX36" fmla="*/ 16094 w 4060324"/>
                <a:gd name="connsiteY36" fmla="*/ 827031 h 855015"/>
                <a:gd name="connsiteX37" fmla="*/ 38065 w 4060324"/>
                <a:gd name="connsiteY37" fmla="*/ 794976 h 855015"/>
                <a:gd name="connsiteX38" fmla="*/ 49967 w 4060324"/>
                <a:gd name="connsiteY38" fmla="*/ 780322 h 855015"/>
                <a:gd name="connsiteX39" fmla="*/ 46305 w 4060324"/>
                <a:gd name="connsiteY39" fmla="*/ 750556 h 855015"/>
                <a:gd name="connsiteX40" fmla="*/ 45847 w 4060324"/>
                <a:gd name="connsiteY40" fmla="*/ 719874 h 855015"/>
                <a:gd name="connsiteX41" fmla="*/ 45847 w 4060324"/>
                <a:gd name="connsiteY41" fmla="*/ 699725 h 855015"/>
                <a:gd name="connsiteX42" fmla="*/ 49967 w 4060324"/>
                <a:gd name="connsiteY42" fmla="*/ 660343 h 855015"/>
                <a:gd name="connsiteX43" fmla="*/ 57291 w 4060324"/>
                <a:gd name="connsiteY43" fmla="*/ 621876 h 855015"/>
                <a:gd name="connsiteX44" fmla="*/ 68735 w 4060324"/>
                <a:gd name="connsiteY44" fmla="*/ 584783 h 855015"/>
                <a:gd name="connsiteX45" fmla="*/ 83841 w 4060324"/>
                <a:gd name="connsiteY45" fmla="*/ 549980 h 855015"/>
                <a:gd name="connsiteX46" fmla="*/ 102150 w 4060324"/>
                <a:gd name="connsiteY46" fmla="*/ 516551 h 855015"/>
                <a:gd name="connsiteX47" fmla="*/ 122749 w 4060324"/>
                <a:gd name="connsiteY47" fmla="*/ 485412 h 855015"/>
                <a:gd name="connsiteX48" fmla="*/ 147010 w 4060324"/>
                <a:gd name="connsiteY48" fmla="*/ 456104 h 855015"/>
                <a:gd name="connsiteX49" fmla="*/ 174017 w 4060324"/>
                <a:gd name="connsiteY49" fmla="*/ 429543 h 855015"/>
                <a:gd name="connsiteX50" fmla="*/ 202856 w 4060324"/>
                <a:gd name="connsiteY50" fmla="*/ 405731 h 855015"/>
                <a:gd name="connsiteX51" fmla="*/ 233525 w 4060324"/>
                <a:gd name="connsiteY51" fmla="*/ 384208 h 855015"/>
                <a:gd name="connsiteX52" fmla="*/ 266941 w 4060324"/>
                <a:gd name="connsiteY52" fmla="*/ 366806 h 855015"/>
                <a:gd name="connsiteX53" fmla="*/ 302645 w 4060324"/>
                <a:gd name="connsiteY53" fmla="*/ 351694 h 855015"/>
                <a:gd name="connsiteX54" fmla="*/ 339265 w 4060324"/>
                <a:gd name="connsiteY54" fmla="*/ 340246 h 855015"/>
                <a:gd name="connsiteX55" fmla="*/ 377259 w 4060324"/>
                <a:gd name="connsiteY55" fmla="*/ 332003 h 855015"/>
                <a:gd name="connsiteX56" fmla="*/ 417084 w 4060324"/>
                <a:gd name="connsiteY56" fmla="*/ 328798 h 855015"/>
                <a:gd name="connsiteX57" fmla="*/ 437224 w 4060324"/>
                <a:gd name="connsiteY57" fmla="*/ 327882 h 855015"/>
                <a:gd name="connsiteX58" fmla="*/ 467894 w 4060324"/>
                <a:gd name="connsiteY58" fmla="*/ 329256 h 855015"/>
                <a:gd name="connsiteX59" fmla="*/ 528775 w 4060324"/>
                <a:gd name="connsiteY59" fmla="*/ 338872 h 855015"/>
                <a:gd name="connsiteX60" fmla="*/ 585536 w 4060324"/>
                <a:gd name="connsiteY60" fmla="*/ 357190 h 855015"/>
                <a:gd name="connsiteX61" fmla="*/ 638177 w 4060324"/>
                <a:gd name="connsiteY61" fmla="*/ 383292 h 855015"/>
                <a:gd name="connsiteX62" fmla="*/ 662896 w 4060324"/>
                <a:gd name="connsiteY62" fmla="*/ 399778 h 855015"/>
                <a:gd name="connsiteX63" fmla="*/ 677544 w 4060324"/>
                <a:gd name="connsiteY63" fmla="*/ 387413 h 855015"/>
                <a:gd name="connsiteX64" fmla="*/ 709128 w 4060324"/>
                <a:gd name="connsiteY64" fmla="*/ 364975 h 855015"/>
                <a:gd name="connsiteX65" fmla="*/ 743002 w 4060324"/>
                <a:gd name="connsiteY65" fmla="*/ 345283 h 855015"/>
                <a:gd name="connsiteX66" fmla="*/ 778249 w 4060324"/>
                <a:gd name="connsiteY66" fmla="*/ 328798 h 855015"/>
                <a:gd name="connsiteX67" fmla="*/ 815327 w 4060324"/>
                <a:gd name="connsiteY67" fmla="*/ 315060 h 855015"/>
                <a:gd name="connsiteX68" fmla="*/ 853778 w 4060324"/>
                <a:gd name="connsiteY68" fmla="*/ 304069 h 855015"/>
                <a:gd name="connsiteX69" fmla="*/ 892687 w 4060324"/>
                <a:gd name="connsiteY69" fmla="*/ 297200 h 855015"/>
                <a:gd name="connsiteX70" fmla="*/ 933885 w 4060324"/>
                <a:gd name="connsiteY70" fmla="*/ 293537 h 855015"/>
                <a:gd name="connsiteX71" fmla="*/ 954483 w 4060324"/>
                <a:gd name="connsiteY71" fmla="*/ 293079 h 855015"/>
                <a:gd name="connsiteX72" fmla="*/ 977371 w 4060324"/>
                <a:gd name="connsiteY72" fmla="*/ 293537 h 855015"/>
                <a:gd name="connsiteX73" fmla="*/ 1020399 w 4060324"/>
                <a:gd name="connsiteY73" fmla="*/ 297658 h 855015"/>
                <a:gd name="connsiteX74" fmla="*/ 1062513 w 4060324"/>
                <a:gd name="connsiteY74" fmla="*/ 305901 h 855015"/>
                <a:gd name="connsiteX75" fmla="*/ 1103710 w 4060324"/>
                <a:gd name="connsiteY75" fmla="*/ 317807 h 855015"/>
                <a:gd name="connsiteX76" fmla="*/ 1142619 w 4060324"/>
                <a:gd name="connsiteY76" fmla="*/ 333377 h 855015"/>
                <a:gd name="connsiteX77" fmla="*/ 1180155 w 4060324"/>
                <a:gd name="connsiteY77" fmla="*/ 352152 h 855015"/>
                <a:gd name="connsiteX78" fmla="*/ 1214944 w 4060324"/>
                <a:gd name="connsiteY78" fmla="*/ 375049 h 855015"/>
                <a:gd name="connsiteX79" fmla="*/ 1247902 w 4060324"/>
                <a:gd name="connsiteY79" fmla="*/ 399778 h 855015"/>
                <a:gd name="connsiteX80" fmla="*/ 1278114 w 4060324"/>
                <a:gd name="connsiteY80" fmla="*/ 428170 h 855015"/>
                <a:gd name="connsiteX81" fmla="*/ 1306036 w 4060324"/>
                <a:gd name="connsiteY81" fmla="*/ 459309 h 855015"/>
                <a:gd name="connsiteX82" fmla="*/ 1330755 w 4060324"/>
                <a:gd name="connsiteY82" fmla="*/ 492281 h 855015"/>
                <a:gd name="connsiteX83" fmla="*/ 1352726 w 4060324"/>
                <a:gd name="connsiteY83" fmla="*/ 527542 h 855015"/>
                <a:gd name="connsiteX84" fmla="*/ 1371036 w 4060324"/>
                <a:gd name="connsiteY84" fmla="*/ 564634 h 855015"/>
                <a:gd name="connsiteX85" fmla="*/ 1386600 w 4060324"/>
                <a:gd name="connsiteY85" fmla="*/ 604475 h 855015"/>
                <a:gd name="connsiteX86" fmla="*/ 1397587 w 4060324"/>
                <a:gd name="connsiteY86" fmla="*/ 645689 h 855015"/>
                <a:gd name="connsiteX87" fmla="*/ 1405368 w 4060324"/>
                <a:gd name="connsiteY87" fmla="*/ 687819 h 855015"/>
                <a:gd name="connsiteX88" fmla="*/ 1407656 w 4060324"/>
                <a:gd name="connsiteY88" fmla="*/ 709800 h 855015"/>
                <a:gd name="connsiteX89" fmla="*/ 1423220 w 4060324"/>
                <a:gd name="connsiteY89" fmla="*/ 688735 h 855015"/>
                <a:gd name="connsiteX90" fmla="*/ 1458925 w 4060324"/>
                <a:gd name="connsiteY90" fmla="*/ 649810 h 855015"/>
                <a:gd name="connsiteX91" fmla="*/ 1499207 w 4060324"/>
                <a:gd name="connsiteY91" fmla="*/ 615465 h 855015"/>
                <a:gd name="connsiteX92" fmla="*/ 1542693 w 4060324"/>
                <a:gd name="connsiteY92" fmla="*/ 585699 h 855015"/>
                <a:gd name="connsiteX93" fmla="*/ 1589384 w 4060324"/>
                <a:gd name="connsiteY93" fmla="*/ 561429 h 855015"/>
                <a:gd name="connsiteX94" fmla="*/ 1639736 w 4060324"/>
                <a:gd name="connsiteY94" fmla="*/ 542196 h 855015"/>
                <a:gd name="connsiteX95" fmla="*/ 1692835 w 4060324"/>
                <a:gd name="connsiteY95" fmla="*/ 529373 h 855015"/>
                <a:gd name="connsiteX96" fmla="*/ 1747308 w 4060324"/>
                <a:gd name="connsiteY96" fmla="*/ 522504 h 855015"/>
                <a:gd name="connsiteX97" fmla="*/ 1775688 w 4060324"/>
                <a:gd name="connsiteY97" fmla="*/ 522046 h 855015"/>
                <a:gd name="connsiteX98" fmla="*/ 1799492 w 4060324"/>
                <a:gd name="connsiteY98" fmla="*/ 522046 h 855015"/>
                <a:gd name="connsiteX99" fmla="*/ 1847098 w 4060324"/>
                <a:gd name="connsiteY99" fmla="*/ 527542 h 855015"/>
                <a:gd name="connsiteX100" fmla="*/ 1892415 w 4060324"/>
                <a:gd name="connsiteY100" fmla="*/ 537158 h 855015"/>
                <a:gd name="connsiteX101" fmla="*/ 1936359 w 4060324"/>
                <a:gd name="connsiteY101" fmla="*/ 551354 h 855015"/>
                <a:gd name="connsiteX102" fmla="*/ 1978015 w 4060324"/>
                <a:gd name="connsiteY102" fmla="*/ 568756 h 855015"/>
                <a:gd name="connsiteX103" fmla="*/ 2017382 w 4060324"/>
                <a:gd name="connsiteY103" fmla="*/ 591653 h 855015"/>
                <a:gd name="connsiteX104" fmla="*/ 2054001 w 4060324"/>
                <a:gd name="connsiteY104" fmla="*/ 616839 h 855015"/>
                <a:gd name="connsiteX105" fmla="*/ 2088332 w 4060324"/>
                <a:gd name="connsiteY105" fmla="*/ 646605 h 855015"/>
                <a:gd name="connsiteX106" fmla="*/ 2104354 w 4060324"/>
                <a:gd name="connsiteY106" fmla="*/ 662632 h 855015"/>
                <a:gd name="connsiteX107" fmla="*/ 2116256 w 4060324"/>
                <a:gd name="connsiteY107" fmla="*/ 647979 h 855015"/>
                <a:gd name="connsiteX108" fmla="*/ 2141889 w 4060324"/>
                <a:gd name="connsiteY108" fmla="*/ 620044 h 855015"/>
                <a:gd name="connsiteX109" fmla="*/ 2169812 w 4060324"/>
                <a:gd name="connsiteY109" fmla="*/ 593942 h 855015"/>
                <a:gd name="connsiteX110" fmla="*/ 2200024 w 4060324"/>
                <a:gd name="connsiteY110" fmla="*/ 570587 h 855015"/>
                <a:gd name="connsiteX111" fmla="*/ 2231609 w 4060324"/>
                <a:gd name="connsiteY111" fmla="*/ 549980 h 855015"/>
                <a:gd name="connsiteX112" fmla="*/ 2265025 w 4060324"/>
                <a:gd name="connsiteY112" fmla="*/ 531663 h 855015"/>
                <a:gd name="connsiteX113" fmla="*/ 2300730 w 4060324"/>
                <a:gd name="connsiteY113" fmla="*/ 516551 h 855015"/>
                <a:gd name="connsiteX114" fmla="*/ 2337807 w 4060324"/>
                <a:gd name="connsiteY114" fmla="*/ 504187 h 855015"/>
                <a:gd name="connsiteX115" fmla="*/ 2356574 w 4060324"/>
                <a:gd name="connsiteY115" fmla="*/ 499608 h 855015"/>
                <a:gd name="connsiteX116" fmla="*/ 2354743 w 4060324"/>
                <a:gd name="connsiteY116" fmla="*/ 477169 h 855015"/>
                <a:gd name="connsiteX117" fmla="*/ 2354286 w 4060324"/>
                <a:gd name="connsiteY117" fmla="*/ 455188 h 855015"/>
                <a:gd name="connsiteX118" fmla="*/ 2354743 w 4060324"/>
                <a:gd name="connsiteY118" fmla="*/ 431375 h 855015"/>
                <a:gd name="connsiteX119" fmla="*/ 2359321 w 4060324"/>
                <a:gd name="connsiteY119" fmla="*/ 385582 h 855015"/>
                <a:gd name="connsiteX120" fmla="*/ 2368477 w 4060324"/>
                <a:gd name="connsiteY120" fmla="*/ 341162 h 855015"/>
                <a:gd name="connsiteX121" fmla="*/ 2381294 w 4060324"/>
                <a:gd name="connsiteY121" fmla="*/ 298116 h 855015"/>
                <a:gd name="connsiteX122" fmla="*/ 2399146 w 4060324"/>
                <a:gd name="connsiteY122" fmla="*/ 257360 h 855015"/>
                <a:gd name="connsiteX123" fmla="*/ 2420202 w 4060324"/>
                <a:gd name="connsiteY123" fmla="*/ 218893 h 855015"/>
                <a:gd name="connsiteX124" fmla="*/ 2444463 w 4060324"/>
                <a:gd name="connsiteY124" fmla="*/ 182716 h 855015"/>
                <a:gd name="connsiteX125" fmla="*/ 2472386 w 4060324"/>
                <a:gd name="connsiteY125" fmla="*/ 148829 h 855015"/>
                <a:gd name="connsiteX126" fmla="*/ 2503055 w 4060324"/>
                <a:gd name="connsiteY126" fmla="*/ 117690 h 855015"/>
                <a:gd name="connsiteX127" fmla="*/ 2536928 w 4060324"/>
                <a:gd name="connsiteY127" fmla="*/ 90213 h 855015"/>
                <a:gd name="connsiteX128" fmla="*/ 2573091 w 4060324"/>
                <a:gd name="connsiteY128" fmla="*/ 65485 h 855015"/>
                <a:gd name="connsiteX129" fmla="*/ 2611543 w 4060324"/>
                <a:gd name="connsiteY129" fmla="*/ 44420 h 855015"/>
                <a:gd name="connsiteX130" fmla="*/ 2652739 w 4060324"/>
                <a:gd name="connsiteY130" fmla="*/ 27018 h 855015"/>
                <a:gd name="connsiteX131" fmla="*/ 2695311 w 4060324"/>
                <a:gd name="connsiteY131" fmla="*/ 14196 h 855015"/>
                <a:gd name="connsiteX132" fmla="*/ 2739712 w 4060324"/>
                <a:gd name="connsiteY132" fmla="*/ 5038 h 855015"/>
                <a:gd name="connsiteX133" fmla="*/ 2785488 w 4060324"/>
                <a:gd name="connsiteY133" fmla="*/ 458 h 85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060324" h="855015">
                  <a:moveTo>
                    <a:pt x="2809290" y="0"/>
                  </a:moveTo>
                  <a:lnTo>
                    <a:pt x="2842706" y="916"/>
                  </a:lnTo>
                  <a:lnTo>
                    <a:pt x="2907707" y="10533"/>
                  </a:lnTo>
                  <a:lnTo>
                    <a:pt x="2969961" y="28850"/>
                  </a:lnTo>
                  <a:lnTo>
                    <a:pt x="3027638" y="55410"/>
                  </a:lnTo>
                  <a:lnTo>
                    <a:pt x="3081194" y="90213"/>
                  </a:lnTo>
                  <a:lnTo>
                    <a:pt x="3128343" y="130970"/>
                  </a:lnTo>
                  <a:lnTo>
                    <a:pt x="3170456" y="178595"/>
                  </a:lnTo>
                  <a:lnTo>
                    <a:pt x="3204787" y="230800"/>
                  </a:lnTo>
                  <a:lnTo>
                    <a:pt x="3219893" y="259192"/>
                  </a:lnTo>
                  <a:lnTo>
                    <a:pt x="3248731" y="245454"/>
                  </a:lnTo>
                  <a:lnTo>
                    <a:pt x="3310528" y="223015"/>
                  </a:lnTo>
                  <a:lnTo>
                    <a:pt x="3375070" y="207903"/>
                  </a:lnTo>
                  <a:lnTo>
                    <a:pt x="3442818" y="199660"/>
                  </a:lnTo>
                  <a:lnTo>
                    <a:pt x="3477149" y="199202"/>
                  </a:lnTo>
                  <a:lnTo>
                    <a:pt x="3507361" y="199660"/>
                  </a:lnTo>
                  <a:lnTo>
                    <a:pt x="3566410" y="205613"/>
                  </a:lnTo>
                  <a:lnTo>
                    <a:pt x="3623172" y="217519"/>
                  </a:lnTo>
                  <a:lnTo>
                    <a:pt x="3677644" y="234005"/>
                  </a:lnTo>
                  <a:lnTo>
                    <a:pt x="3730743" y="256902"/>
                  </a:lnTo>
                  <a:lnTo>
                    <a:pt x="3779722" y="283462"/>
                  </a:lnTo>
                  <a:lnTo>
                    <a:pt x="3826871" y="315060"/>
                  </a:lnTo>
                  <a:lnTo>
                    <a:pt x="3869900" y="350779"/>
                  </a:lnTo>
                  <a:lnTo>
                    <a:pt x="3909266" y="390161"/>
                  </a:lnTo>
                  <a:lnTo>
                    <a:pt x="3944971" y="433665"/>
                  </a:lnTo>
                  <a:lnTo>
                    <a:pt x="3976098" y="479916"/>
                  </a:lnTo>
                  <a:lnTo>
                    <a:pt x="4003563" y="529831"/>
                  </a:lnTo>
                  <a:lnTo>
                    <a:pt x="4025535" y="582036"/>
                  </a:lnTo>
                  <a:lnTo>
                    <a:pt x="4042930" y="637446"/>
                  </a:lnTo>
                  <a:lnTo>
                    <a:pt x="4053916" y="694230"/>
                  </a:lnTo>
                  <a:lnTo>
                    <a:pt x="4060324" y="752846"/>
                  </a:lnTo>
                  <a:lnTo>
                    <a:pt x="4060324" y="782611"/>
                  </a:lnTo>
                  <a:lnTo>
                    <a:pt x="4060324" y="804134"/>
                  </a:lnTo>
                  <a:lnTo>
                    <a:pt x="4057578" y="844891"/>
                  </a:lnTo>
                  <a:lnTo>
                    <a:pt x="4056116" y="855015"/>
                  </a:lnTo>
                  <a:lnTo>
                    <a:pt x="0" y="855015"/>
                  </a:lnTo>
                  <a:lnTo>
                    <a:pt x="16094" y="827031"/>
                  </a:lnTo>
                  <a:lnTo>
                    <a:pt x="38065" y="794976"/>
                  </a:lnTo>
                  <a:lnTo>
                    <a:pt x="49967" y="780322"/>
                  </a:lnTo>
                  <a:lnTo>
                    <a:pt x="46305" y="750556"/>
                  </a:lnTo>
                  <a:lnTo>
                    <a:pt x="45847" y="719874"/>
                  </a:lnTo>
                  <a:lnTo>
                    <a:pt x="45847" y="699725"/>
                  </a:lnTo>
                  <a:lnTo>
                    <a:pt x="49967" y="660343"/>
                  </a:lnTo>
                  <a:lnTo>
                    <a:pt x="57291" y="621876"/>
                  </a:lnTo>
                  <a:lnTo>
                    <a:pt x="68735" y="584783"/>
                  </a:lnTo>
                  <a:lnTo>
                    <a:pt x="83841" y="549980"/>
                  </a:lnTo>
                  <a:lnTo>
                    <a:pt x="102150" y="516551"/>
                  </a:lnTo>
                  <a:lnTo>
                    <a:pt x="122749" y="485412"/>
                  </a:lnTo>
                  <a:lnTo>
                    <a:pt x="147010" y="456104"/>
                  </a:lnTo>
                  <a:lnTo>
                    <a:pt x="174017" y="429543"/>
                  </a:lnTo>
                  <a:lnTo>
                    <a:pt x="202856" y="405731"/>
                  </a:lnTo>
                  <a:lnTo>
                    <a:pt x="233525" y="384208"/>
                  </a:lnTo>
                  <a:lnTo>
                    <a:pt x="266941" y="366806"/>
                  </a:lnTo>
                  <a:lnTo>
                    <a:pt x="302645" y="351694"/>
                  </a:lnTo>
                  <a:lnTo>
                    <a:pt x="339265" y="340246"/>
                  </a:lnTo>
                  <a:lnTo>
                    <a:pt x="377259" y="332003"/>
                  </a:lnTo>
                  <a:lnTo>
                    <a:pt x="417084" y="328798"/>
                  </a:lnTo>
                  <a:lnTo>
                    <a:pt x="437224" y="327882"/>
                  </a:lnTo>
                  <a:lnTo>
                    <a:pt x="467894" y="329256"/>
                  </a:lnTo>
                  <a:lnTo>
                    <a:pt x="528775" y="338872"/>
                  </a:lnTo>
                  <a:lnTo>
                    <a:pt x="585536" y="357190"/>
                  </a:lnTo>
                  <a:lnTo>
                    <a:pt x="638177" y="383292"/>
                  </a:lnTo>
                  <a:lnTo>
                    <a:pt x="662896" y="399778"/>
                  </a:lnTo>
                  <a:lnTo>
                    <a:pt x="677544" y="387413"/>
                  </a:lnTo>
                  <a:lnTo>
                    <a:pt x="709128" y="364975"/>
                  </a:lnTo>
                  <a:lnTo>
                    <a:pt x="743002" y="345283"/>
                  </a:lnTo>
                  <a:lnTo>
                    <a:pt x="778249" y="328798"/>
                  </a:lnTo>
                  <a:lnTo>
                    <a:pt x="815327" y="315060"/>
                  </a:lnTo>
                  <a:lnTo>
                    <a:pt x="853778" y="304069"/>
                  </a:lnTo>
                  <a:lnTo>
                    <a:pt x="892687" y="297200"/>
                  </a:lnTo>
                  <a:lnTo>
                    <a:pt x="933885" y="293537"/>
                  </a:lnTo>
                  <a:lnTo>
                    <a:pt x="954483" y="293079"/>
                  </a:lnTo>
                  <a:lnTo>
                    <a:pt x="977371" y="293537"/>
                  </a:lnTo>
                  <a:lnTo>
                    <a:pt x="1020399" y="297658"/>
                  </a:lnTo>
                  <a:lnTo>
                    <a:pt x="1062513" y="305901"/>
                  </a:lnTo>
                  <a:lnTo>
                    <a:pt x="1103710" y="317807"/>
                  </a:lnTo>
                  <a:lnTo>
                    <a:pt x="1142619" y="333377"/>
                  </a:lnTo>
                  <a:lnTo>
                    <a:pt x="1180155" y="352152"/>
                  </a:lnTo>
                  <a:lnTo>
                    <a:pt x="1214944" y="375049"/>
                  </a:lnTo>
                  <a:lnTo>
                    <a:pt x="1247902" y="399778"/>
                  </a:lnTo>
                  <a:lnTo>
                    <a:pt x="1278114" y="428170"/>
                  </a:lnTo>
                  <a:lnTo>
                    <a:pt x="1306036" y="459309"/>
                  </a:lnTo>
                  <a:lnTo>
                    <a:pt x="1330755" y="492281"/>
                  </a:lnTo>
                  <a:lnTo>
                    <a:pt x="1352726" y="527542"/>
                  </a:lnTo>
                  <a:lnTo>
                    <a:pt x="1371036" y="564634"/>
                  </a:lnTo>
                  <a:lnTo>
                    <a:pt x="1386600" y="604475"/>
                  </a:lnTo>
                  <a:lnTo>
                    <a:pt x="1397587" y="645689"/>
                  </a:lnTo>
                  <a:lnTo>
                    <a:pt x="1405368" y="687819"/>
                  </a:lnTo>
                  <a:lnTo>
                    <a:pt x="1407656" y="709800"/>
                  </a:lnTo>
                  <a:lnTo>
                    <a:pt x="1423220" y="688735"/>
                  </a:lnTo>
                  <a:lnTo>
                    <a:pt x="1458925" y="649810"/>
                  </a:lnTo>
                  <a:lnTo>
                    <a:pt x="1499207" y="615465"/>
                  </a:lnTo>
                  <a:lnTo>
                    <a:pt x="1542693" y="585699"/>
                  </a:lnTo>
                  <a:lnTo>
                    <a:pt x="1589384" y="561429"/>
                  </a:lnTo>
                  <a:lnTo>
                    <a:pt x="1639736" y="542196"/>
                  </a:lnTo>
                  <a:lnTo>
                    <a:pt x="1692835" y="529373"/>
                  </a:lnTo>
                  <a:lnTo>
                    <a:pt x="1747308" y="522504"/>
                  </a:lnTo>
                  <a:lnTo>
                    <a:pt x="1775688" y="522046"/>
                  </a:lnTo>
                  <a:lnTo>
                    <a:pt x="1799492" y="522046"/>
                  </a:lnTo>
                  <a:lnTo>
                    <a:pt x="1847098" y="527542"/>
                  </a:lnTo>
                  <a:lnTo>
                    <a:pt x="1892415" y="537158"/>
                  </a:lnTo>
                  <a:lnTo>
                    <a:pt x="1936359" y="551354"/>
                  </a:lnTo>
                  <a:lnTo>
                    <a:pt x="1978015" y="568756"/>
                  </a:lnTo>
                  <a:lnTo>
                    <a:pt x="2017382" y="591653"/>
                  </a:lnTo>
                  <a:lnTo>
                    <a:pt x="2054001" y="616839"/>
                  </a:lnTo>
                  <a:lnTo>
                    <a:pt x="2088332" y="646605"/>
                  </a:lnTo>
                  <a:lnTo>
                    <a:pt x="2104354" y="662632"/>
                  </a:lnTo>
                  <a:lnTo>
                    <a:pt x="2116256" y="647979"/>
                  </a:lnTo>
                  <a:lnTo>
                    <a:pt x="2141889" y="620044"/>
                  </a:lnTo>
                  <a:lnTo>
                    <a:pt x="2169812" y="593942"/>
                  </a:lnTo>
                  <a:lnTo>
                    <a:pt x="2200024" y="570587"/>
                  </a:lnTo>
                  <a:lnTo>
                    <a:pt x="2231609" y="549980"/>
                  </a:lnTo>
                  <a:lnTo>
                    <a:pt x="2265025" y="531663"/>
                  </a:lnTo>
                  <a:lnTo>
                    <a:pt x="2300730" y="516551"/>
                  </a:lnTo>
                  <a:lnTo>
                    <a:pt x="2337807" y="504187"/>
                  </a:lnTo>
                  <a:lnTo>
                    <a:pt x="2356574" y="499608"/>
                  </a:lnTo>
                  <a:lnTo>
                    <a:pt x="2354743" y="477169"/>
                  </a:lnTo>
                  <a:lnTo>
                    <a:pt x="2354286" y="455188"/>
                  </a:lnTo>
                  <a:lnTo>
                    <a:pt x="2354743" y="431375"/>
                  </a:lnTo>
                  <a:lnTo>
                    <a:pt x="2359321" y="385582"/>
                  </a:lnTo>
                  <a:lnTo>
                    <a:pt x="2368477" y="341162"/>
                  </a:lnTo>
                  <a:lnTo>
                    <a:pt x="2381294" y="298116"/>
                  </a:lnTo>
                  <a:lnTo>
                    <a:pt x="2399146" y="257360"/>
                  </a:lnTo>
                  <a:lnTo>
                    <a:pt x="2420202" y="218893"/>
                  </a:lnTo>
                  <a:lnTo>
                    <a:pt x="2444463" y="182716"/>
                  </a:lnTo>
                  <a:lnTo>
                    <a:pt x="2472386" y="148829"/>
                  </a:lnTo>
                  <a:lnTo>
                    <a:pt x="2503055" y="117690"/>
                  </a:lnTo>
                  <a:lnTo>
                    <a:pt x="2536928" y="90213"/>
                  </a:lnTo>
                  <a:lnTo>
                    <a:pt x="2573091" y="65485"/>
                  </a:lnTo>
                  <a:lnTo>
                    <a:pt x="2611543" y="44420"/>
                  </a:lnTo>
                  <a:lnTo>
                    <a:pt x="2652739" y="27018"/>
                  </a:lnTo>
                  <a:lnTo>
                    <a:pt x="2695311" y="14196"/>
                  </a:lnTo>
                  <a:lnTo>
                    <a:pt x="2739712" y="5038"/>
                  </a:lnTo>
                  <a:lnTo>
                    <a:pt x="2785488" y="458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95">
              <a:extLst>
                <a:ext uri="{FF2B5EF4-FFF2-40B4-BE49-F238E27FC236}">
                  <a16:creationId xmlns="" xmlns:a16="http://schemas.microsoft.com/office/drawing/2014/main" id="{916F8AB8-E7B8-48C8-916D-FF9AD4198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496" y="4531222"/>
              <a:ext cx="3897959" cy="2343621"/>
            </a:xfrm>
            <a:custGeom>
              <a:avLst/>
              <a:gdLst>
                <a:gd name="connsiteX0" fmla="*/ 3020784 w 3897959"/>
                <a:gd name="connsiteY0" fmla="*/ 2116671 h 2343621"/>
                <a:gd name="connsiteX1" fmla="*/ 3043209 w 3897959"/>
                <a:gd name="connsiteY1" fmla="*/ 2116671 h 2343621"/>
                <a:gd name="connsiteX2" fmla="*/ 3063803 w 3897959"/>
                <a:gd name="connsiteY2" fmla="*/ 2116671 h 2343621"/>
                <a:gd name="connsiteX3" fmla="*/ 3104991 w 3897959"/>
                <a:gd name="connsiteY3" fmla="*/ 2120334 h 2343621"/>
                <a:gd name="connsiteX4" fmla="*/ 3144807 w 3897959"/>
                <a:gd name="connsiteY4" fmla="*/ 2127204 h 2343621"/>
                <a:gd name="connsiteX5" fmla="*/ 3182791 w 3897959"/>
                <a:gd name="connsiteY5" fmla="*/ 2137737 h 2343621"/>
                <a:gd name="connsiteX6" fmla="*/ 3219862 w 3897959"/>
                <a:gd name="connsiteY6" fmla="*/ 2151475 h 2343621"/>
                <a:gd name="connsiteX7" fmla="*/ 3255101 w 3897959"/>
                <a:gd name="connsiteY7" fmla="*/ 2168878 h 2343621"/>
                <a:gd name="connsiteX8" fmla="*/ 3288966 w 3897959"/>
                <a:gd name="connsiteY8" fmla="*/ 2188570 h 2343621"/>
                <a:gd name="connsiteX9" fmla="*/ 3320086 w 3897959"/>
                <a:gd name="connsiteY9" fmla="*/ 2210552 h 2343621"/>
                <a:gd name="connsiteX10" fmla="*/ 3335189 w 3897959"/>
                <a:gd name="connsiteY10" fmla="*/ 2222916 h 2343621"/>
                <a:gd name="connsiteX11" fmla="*/ 3359902 w 3897959"/>
                <a:gd name="connsiteY11" fmla="*/ 2206888 h 2343621"/>
                <a:gd name="connsiteX12" fmla="*/ 3412074 w 3897959"/>
                <a:gd name="connsiteY12" fmla="*/ 2179868 h 2343621"/>
                <a:gd name="connsiteX13" fmla="*/ 3469281 w 3897959"/>
                <a:gd name="connsiteY13" fmla="*/ 2161550 h 2343621"/>
                <a:gd name="connsiteX14" fmla="*/ 3529690 w 3897959"/>
                <a:gd name="connsiteY14" fmla="*/ 2152391 h 2343621"/>
                <a:gd name="connsiteX15" fmla="*/ 3561268 w 3897959"/>
                <a:gd name="connsiteY15" fmla="*/ 2151017 h 2343621"/>
                <a:gd name="connsiteX16" fmla="*/ 3581404 w 3897959"/>
                <a:gd name="connsiteY16" fmla="*/ 2151475 h 2343621"/>
                <a:gd name="connsiteX17" fmla="*/ 3620305 w 3897959"/>
                <a:gd name="connsiteY17" fmla="*/ 2155597 h 2343621"/>
                <a:gd name="connsiteX18" fmla="*/ 3658747 w 3897959"/>
                <a:gd name="connsiteY18" fmla="*/ 2163382 h 2343621"/>
                <a:gd name="connsiteX19" fmla="*/ 3695817 w 3897959"/>
                <a:gd name="connsiteY19" fmla="*/ 2174831 h 2343621"/>
                <a:gd name="connsiteX20" fmla="*/ 3730598 w 3897959"/>
                <a:gd name="connsiteY20" fmla="*/ 2189486 h 2343621"/>
                <a:gd name="connsiteX21" fmla="*/ 3764007 w 3897959"/>
                <a:gd name="connsiteY21" fmla="*/ 2207804 h 2343621"/>
                <a:gd name="connsiteX22" fmla="*/ 3795584 w 3897959"/>
                <a:gd name="connsiteY22" fmla="*/ 2228870 h 2343621"/>
                <a:gd name="connsiteX23" fmla="*/ 3824416 w 3897959"/>
                <a:gd name="connsiteY23" fmla="*/ 2253141 h 2343621"/>
                <a:gd name="connsiteX24" fmla="*/ 3850502 w 3897959"/>
                <a:gd name="connsiteY24" fmla="*/ 2279245 h 2343621"/>
                <a:gd name="connsiteX25" fmla="*/ 3874757 w 3897959"/>
                <a:gd name="connsiteY25" fmla="*/ 2308096 h 2343621"/>
                <a:gd name="connsiteX26" fmla="*/ 3895810 w 3897959"/>
                <a:gd name="connsiteY26" fmla="*/ 2339695 h 2343621"/>
                <a:gd name="connsiteX27" fmla="*/ 3897959 w 3897959"/>
                <a:gd name="connsiteY27" fmla="*/ 2343621 h 2343621"/>
                <a:gd name="connsiteX28" fmla="*/ 2649680 w 3897959"/>
                <a:gd name="connsiteY28" fmla="*/ 2343621 h 2343621"/>
                <a:gd name="connsiteX29" fmla="*/ 2667021 w 3897959"/>
                <a:gd name="connsiteY29" fmla="*/ 2315423 h 2343621"/>
                <a:gd name="connsiteX30" fmla="*/ 2692191 w 3897959"/>
                <a:gd name="connsiteY30" fmla="*/ 2281993 h 2343621"/>
                <a:gd name="connsiteX31" fmla="*/ 2720108 w 3897959"/>
                <a:gd name="connsiteY31" fmla="*/ 2251310 h 2343621"/>
                <a:gd name="connsiteX32" fmla="*/ 2750314 w 3897959"/>
                <a:gd name="connsiteY32" fmla="*/ 2223374 h 2343621"/>
                <a:gd name="connsiteX33" fmla="*/ 2782806 w 3897959"/>
                <a:gd name="connsiteY33" fmla="*/ 2197729 h 2343621"/>
                <a:gd name="connsiteX34" fmla="*/ 2818046 w 3897959"/>
                <a:gd name="connsiteY34" fmla="*/ 2175747 h 2343621"/>
                <a:gd name="connsiteX35" fmla="*/ 2855115 w 3897959"/>
                <a:gd name="connsiteY35" fmla="*/ 2156971 h 2343621"/>
                <a:gd name="connsiteX36" fmla="*/ 2894473 w 3897959"/>
                <a:gd name="connsiteY36" fmla="*/ 2140942 h 2343621"/>
                <a:gd name="connsiteX37" fmla="*/ 2935204 w 3897959"/>
                <a:gd name="connsiteY37" fmla="*/ 2129035 h 2343621"/>
                <a:gd name="connsiteX38" fmla="*/ 2977308 w 3897959"/>
                <a:gd name="connsiteY38" fmla="*/ 2120792 h 2343621"/>
                <a:gd name="connsiteX39" fmla="*/ 1189730 w 3897959"/>
                <a:gd name="connsiteY39" fmla="*/ 1822663 h 2343621"/>
                <a:gd name="connsiteX40" fmla="*/ 1212611 w 3897959"/>
                <a:gd name="connsiteY40" fmla="*/ 1823579 h 2343621"/>
                <a:gd name="connsiteX41" fmla="*/ 1258377 w 3897959"/>
                <a:gd name="connsiteY41" fmla="*/ 1828159 h 2343621"/>
                <a:gd name="connsiteX42" fmla="*/ 1302768 w 3897959"/>
                <a:gd name="connsiteY42" fmla="*/ 1836860 h 2343621"/>
                <a:gd name="connsiteX43" fmla="*/ 1345787 w 3897959"/>
                <a:gd name="connsiteY43" fmla="*/ 1850599 h 2343621"/>
                <a:gd name="connsiteX44" fmla="*/ 1386518 w 3897959"/>
                <a:gd name="connsiteY44" fmla="*/ 1868001 h 2343621"/>
                <a:gd name="connsiteX45" fmla="*/ 1424961 w 3897959"/>
                <a:gd name="connsiteY45" fmla="*/ 1888609 h 2343621"/>
                <a:gd name="connsiteX46" fmla="*/ 1461116 w 3897959"/>
                <a:gd name="connsiteY46" fmla="*/ 1912880 h 2343621"/>
                <a:gd name="connsiteX47" fmla="*/ 1494982 w 3897959"/>
                <a:gd name="connsiteY47" fmla="*/ 1940816 h 2343621"/>
                <a:gd name="connsiteX48" fmla="*/ 1526102 w 3897959"/>
                <a:gd name="connsiteY48" fmla="*/ 1971957 h 2343621"/>
                <a:gd name="connsiteX49" fmla="*/ 1554018 w 3897959"/>
                <a:gd name="connsiteY49" fmla="*/ 2005388 h 2343621"/>
                <a:gd name="connsiteX50" fmla="*/ 1578274 w 3897959"/>
                <a:gd name="connsiteY50" fmla="*/ 2042024 h 2343621"/>
                <a:gd name="connsiteX51" fmla="*/ 1599325 w 3897959"/>
                <a:gd name="connsiteY51" fmla="*/ 2080492 h 2343621"/>
                <a:gd name="connsiteX52" fmla="*/ 1616716 w 3897959"/>
                <a:gd name="connsiteY52" fmla="*/ 2121250 h 2343621"/>
                <a:gd name="connsiteX53" fmla="*/ 1629531 w 3897959"/>
                <a:gd name="connsiteY53" fmla="*/ 2164298 h 2343621"/>
                <a:gd name="connsiteX54" fmla="*/ 1638683 w 3897959"/>
                <a:gd name="connsiteY54" fmla="*/ 2208720 h 2343621"/>
                <a:gd name="connsiteX55" fmla="*/ 1643260 w 3897959"/>
                <a:gd name="connsiteY55" fmla="*/ 2254515 h 2343621"/>
                <a:gd name="connsiteX56" fmla="*/ 1644175 w 3897959"/>
                <a:gd name="connsiteY56" fmla="*/ 2277871 h 2343621"/>
                <a:gd name="connsiteX57" fmla="*/ 1643260 w 3897959"/>
                <a:gd name="connsiteY57" fmla="*/ 2300769 h 2343621"/>
                <a:gd name="connsiteX58" fmla="*/ 1641429 w 3897959"/>
                <a:gd name="connsiteY58" fmla="*/ 2322751 h 2343621"/>
                <a:gd name="connsiteX59" fmla="*/ 1660651 w 3897959"/>
                <a:gd name="connsiteY59" fmla="*/ 2327330 h 2343621"/>
                <a:gd name="connsiteX60" fmla="*/ 1697263 w 3897959"/>
                <a:gd name="connsiteY60" fmla="*/ 2339695 h 2343621"/>
                <a:gd name="connsiteX61" fmla="*/ 1706263 w 3897959"/>
                <a:gd name="connsiteY61" fmla="*/ 2343621 h 2343621"/>
                <a:gd name="connsiteX62" fmla="*/ 0 w 3897959"/>
                <a:gd name="connsiteY62" fmla="*/ 2343621 h 2343621"/>
                <a:gd name="connsiteX63" fmla="*/ 22266 w 3897959"/>
                <a:gd name="connsiteY63" fmla="*/ 2303516 h 2343621"/>
                <a:gd name="connsiteX64" fmla="*/ 53844 w 3897959"/>
                <a:gd name="connsiteY64" fmla="*/ 2256805 h 2343621"/>
                <a:gd name="connsiteX65" fmla="*/ 89083 w 3897959"/>
                <a:gd name="connsiteY65" fmla="*/ 2213299 h 2343621"/>
                <a:gd name="connsiteX66" fmla="*/ 128898 w 3897959"/>
                <a:gd name="connsiteY66" fmla="*/ 2174373 h 2343621"/>
                <a:gd name="connsiteX67" fmla="*/ 171917 w 3897959"/>
                <a:gd name="connsiteY67" fmla="*/ 2138652 h 2343621"/>
                <a:gd name="connsiteX68" fmla="*/ 218597 w 3897959"/>
                <a:gd name="connsiteY68" fmla="*/ 2107054 h 2343621"/>
                <a:gd name="connsiteX69" fmla="*/ 268481 w 3897959"/>
                <a:gd name="connsiteY69" fmla="*/ 2079576 h 2343621"/>
                <a:gd name="connsiteX70" fmla="*/ 320653 w 3897959"/>
                <a:gd name="connsiteY70" fmla="*/ 2057594 h 2343621"/>
                <a:gd name="connsiteX71" fmla="*/ 375114 w 3897959"/>
                <a:gd name="connsiteY71" fmla="*/ 2040650 h 2343621"/>
                <a:gd name="connsiteX72" fmla="*/ 432320 w 3897959"/>
                <a:gd name="connsiteY72" fmla="*/ 2028743 h 2343621"/>
                <a:gd name="connsiteX73" fmla="*/ 490899 w 3897959"/>
                <a:gd name="connsiteY73" fmla="*/ 2022790 h 2343621"/>
                <a:gd name="connsiteX74" fmla="*/ 521103 w 3897959"/>
                <a:gd name="connsiteY74" fmla="*/ 2022332 h 2343621"/>
                <a:gd name="connsiteX75" fmla="*/ 555427 w 3897959"/>
                <a:gd name="connsiteY75" fmla="*/ 2023248 h 2343621"/>
                <a:gd name="connsiteX76" fmla="*/ 623159 w 3897959"/>
                <a:gd name="connsiteY76" fmla="*/ 2031033 h 2343621"/>
                <a:gd name="connsiteX77" fmla="*/ 687688 w 3897959"/>
                <a:gd name="connsiteY77" fmla="*/ 2046603 h 2343621"/>
                <a:gd name="connsiteX78" fmla="*/ 749471 w 3897959"/>
                <a:gd name="connsiteY78" fmla="*/ 2068585 h 2343621"/>
                <a:gd name="connsiteX79" fmla="*/ 778303 w 3897959"/>
                <a:gd name="connsiteY79" fmla="*/ 2082782 h 2343621"/>
                <a:gd name="connsiteX80" fmla="*/ 793405 w 3897959"/>
                <a:gd name="connsiteY80" fmla="*/ 2054389 h 2343621"/>
                <a:gd name="connsiteX81" fmla="*/ 827728 w 3897959"/>
                <a:gd name="connsiteY81" fmla="*/ 2001266 h 2343621"/>
                <a:gd name="connsiteX82" fmla="*/ 869833 w 3897959"/>
                <a:gd name="connsiteY82" fmla="*/ 1954096 h 2343621"/>
                <a:gd name="connsiteX83" fmla="*/ 917428 w 3897959"/>
                <a:gd name="connsiteY83" fmla="*/ 1912880 h 2343621"/>
                <a:gd name="connsiteX84" fmla="*/ 970515 w 3897959"/>
                <a:gd name="connsiteY84" fmla="*/ 1878534 h 2343621"/>
                <a:gd name="connsiteX85" fmla="*/ 1028179 w 3897959"/>
                <a:gd name="connsiteY85" fmla="*/ 1851972 h 2343621"/>
                <a:gd name="connsiteX86" fmla="*/ 1090419 w 3897959"/>
                <a:gd name="connsiteY86" fmla="*/ 1833654 h 2343621"/>
                <a:gd name="connsiteX87" fmla="*/ 1155863 w 3897959"/>
                <a:gd name="connsiteY87" fmla="*/ 1824037 h 2343621"/>
                <a:gd name="connsiteX88" fmla="*/ 1970936 w 3897959"/>
                <a:gd name="connsiteY88" fmla="*/ 0 h 2343621"/>
                <a:gd name="connsiteX89" fmla="*/ 2367261 w 3897959"/>
                <a:gd name="connsiteY89" fmla="*/ 0 h 2343621"/>
                <a:gd name="connsiteX90" fmla="*/ 2367261 w 3897959"/>
                <a:gd name="connsiteY90" fmla="*/ 2343621 h 2343621"/>
                <a:gd name="connsiteX91" fmla="*/ 1970936 w 3897959"/>
                <a:gd name="connsiteY91" fmla="*/ 2343621 h 23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897959" h="2343621">
                  <a:moveTo>
                    <a:pt x="3020784" y="2116671"/>
                  </a:moveTo>
                  <a:lnTo>
                    <a:pt x="3043209" y="2116671"/>
                  </a:lnTo>
                  <a:lnTo>
                    <a:pt x="3063803" y="2116671"/>
                  </a:lnTo>
                  <a:lnTo>
                    <a:pt x="3104991" y="2120334"/>
                  </a:lnTo>
                  <a:lnTo>
                    <a:pt x="3144807" y="2127204"/>
                  </a:lnTo>
                  <a:lnTo>
                    <a:pt x="3182791" y="2137737"/>
                  </a:lnTo>
                  <a:lnTo>
                    <a:pt x="3219862" y="2151475"/>
                  </a:lnTo>
                  <a:lnTo>
                    <a:pt x="3255101" y="2168878"/>
                  </a:lnTo>
                  <a:lnTo>
                    <a:pt x="3288966" y="2188570"/>
                  </a:lnTo>
                  <a:lnTo>
                    <a:pt x="3320086" y="2210552"/>
                  </a:lnTo>
                  <a:lnTo>
                    <a:pt x="3335189" y="2222916"/>
                  </a:lnTo>
                  <a:lnTo>
                    <a:pt x="3359902" y="2206888"/>
                  </a:lnTo>
                  <a:lnTo>
                    <a:pt x="3412074" y="2179868"/>
                  </a:lnTo>
                  <a:lnTo>
                    <a:pt x="3469281" y="2161550"/>
                  </a:lnTo>
                  <a:lnTo>
                    <a:pt x="3529690" y="2152391"/>
                  </a:lnTo>
                  <a:lnTo>
                    <a:pt x="3561268" y="2151017"/>
                  </a:lnTo>
                  <a:lnTo>
                    <a:pt x="3581404" y="2151475"/>
                  </a:lnTo>
                  <a:lnTo>
                    <a:pt x="3620305" y="2155597"/>
                  </a:lnTo>
                  <a:lnTo>
                    <a:pt x="3658747" y="2163382"/>
                  </a:lnTo>
                  <a:lnTo>
                    <a:pt x="3695817" y="2174831"/>
                  </a:lnTo>
                  <a:lnTo>
                    <a:pt x="3730598" y="2189486"/>
                  </a:lnTo>
                  <a:lnTo>
                    <a:pt x="3764007" y="2207804"/>
                  </a:lnTo>
                  <a:lnTo>
                    <a:pt x="3795584" y="2228870"/>
                  </a:lnTo>
                  <a:lnTo>
                    <a:pt x="3824416" y="2253141"/>
                  </a:lnTo>
                  <a:lnTo>
                    <a:pt x="3850502" y="2279245"/>
                  </a:lnTo>
                  <a:lnTo>
                    <a:pt x="3874757" y="2308096"/>
                  </a:lnTo>
                  <a:lnTo>
                    <a:pt x="3895810" y="2339695"/>
                  </a:lnTo>
                  <a:lnTo>
                    <a:pt x="3897959" y="2343621"/>
                  </a:lnTo>
                  <a:lnTo>
                    <a:pt x="2649680" y="2343621"/>
                  </a:lnTo>
                  <a:lnTo>
                    <a:pt x="2667021" y="2315423"/>
                  </a:lnTo>
                  <a:lnTo>
                    <a:pt x="2692191" y="2281993"/>
                  </a:lnTo>
                  <a:lnTo>
                    <a:pt x="2720108" y="2251310"/>
                  </a:lnTo>
                  <a:lnTo>
                    <a:pt x="2750314" y="2223374"/>
                  </a:lnTo>
                  <a:lnTo>
                    <a:pt x="2782806" y="2197729"/>
                  </a:lnTo>
                  <a:lnTo>
                    <a:pt x="2818046" y="2175747"/>
                  </a:lnTo>
                  <a:lnTo>
                    <a:pt x="2855115" y="2156971"/>
                  </a:lnTo>
                  <a:lnTo>
                    <a:pt x="2894473" y="2140942"/>
                  </a:lnTo>
                  <a:lnTo>
                    <a:pt x="2935204" y="2129035"/>
                  </a:lnTo>
                  <a:lnTo>
                    <a:pt x="2977308" y="2120792"/>
                  </a:lnTo>
                  <a:close/>
                  <a:moveTo>
                    <a:pt x="1189730" y="1822663"/>
                  </a:moveTo>
                  <a:lnTo>
                    <a:pt x="1212611" y="1823579"/>
                  </a:lnTo>
                  <a:lnTo>
                    <a:pt x="1258377" y="1828159"/>
                  </a:lnTo>
                  <a:lnTo>
                    <a:pt x="1302768" y="1836860"/>
                  </a:lnTo>
                  <a:lnTo>
                    <a:pt x="1345787" y="1850599"/>
                  </a:lnTo>
                  <a:lnTo>
                    <a:pt x="1386518" y="1868001"/>
                  </a:lnTo>
                  <a:lnTo>
                    <a:pt x="1424961" y="1888609"/>
                  </a:lnTo>
                  <a:lnTo>
                    <a:pt x="1461116" y="1912880"/>
                  </a:lnTo>
                  <a:lnTo>
                    <a:pt x="1494982" y="1940816"/>
                  </a:lnTo>
                  <a:lnTo>
                    <a:pt x="1526102" y="1971957"/>
                  </a:lnTo>
                  <a:lnTo>
                    <a:pt x="1554018" y="2005388"/>
                  </a:lnTo>
                  <a:lnTo>
                    <a:pt x="1578274" y="2042024"/>
                  </a:lnTo>
                  <a:lnTo>
                    <a:pt x="1599325" y="2080492"/>
                  </a:lnTo>
                  <a:lnTo>
                    <a:pt x="1616716" y="2121250"/>
                  </a:lnTo>
                  <a:lnTo>
                    <a:pt x="1629531" y="2164298"/>
                  </a:lnTo>
                  <a:lnTo>
                    <a:pt x="1638683" y="2208720"/>
                  </a:lnTo>
                  <a:lnTo>
                    <a:pt x="1643260" y="2254515"/>
                  </a:lnTo>
                  <a:lnTo>
                    <a:pt x="1644175" y="2277871"/>
                  </a:lnTo>
                  <a:lnTo>
                    <a:pt x="1643260" y="2300769"/>
                  </a:lnTo>
                  <a:lnTo>
                    <a:pt x="1641429" y="2322751"/>
                  </a:lnTo>
                  <a:lnTo>
                    <a:pt x="1660651" y="2327330"/>
                  </a:lnTo>
                  <a:lnTo>
                    <a:pt x="1697263" y="2339695"/>
                  </a:lnTo>
                  <a:lnTo>
                    <a:pt x="1706263" y="2343621"/>
                  </a:lnTo>
                  <a:lnTo>
                    <a:pt x="0" y="2343621"/>
                  </a:lnTo>
                  <a:lnTo>
                    <a:pt x="22266" y="2303516"/>
                  </a:lnTo>
                  <a:lnTo>
                    <a:pt x="53844" y="2256805"/>
                  </a:lnTo>
                  <a:lnTo>
                    <a:pt x="89083" y="2213299"/>
                  </a:lnTo>
                  <a:lnTo>
                    <a:pt x="128898" y="2174373"/>
                  </a:lnTo>
                  <a:lnTo>
                    <a:pt x="171917" y="2138652"/>
                  </a:lnTo>
                  <a:lnTo>
                    <a:pt x="218597" y="2107054"/>
                  </a:lnTo>
                  <a:lnTo>
                    <a:pt x="268481" y="2079576"/>
                  </a:lnTo>
                  <a:lnTo>
                    <a:pt x="320653" y="2057594"/>
                  </a:lnTo>
                  <a:lnTo>
                    <a:pt x="375114" y="2040650"/>
                  </a:lnTo>
                  <a:lnTo>
                    <a:pt x="432320" y="2028743"/>
                  </a:lnTo>
                  <a:lnTo>
                    <a:pt x="490899" y="2022790"/>
                  </a:lnTo>
                  <a:lnTo>
                    <a:pt x="521103" y="2022332"/>
                  </a:lnTo>
                  <a:lnTo>
                    <a:pt x="555427" y="2023248"/>
                  </a:lnTo>
                  <a:lnTo>
                    <a:pt x="623159" y="2031033"/>
                  </a:lnTo>
                  <a:lnTo>
                    <a:pt x="687688" y="2046603"/>
                  </a:lnTo>
                  <a:lnTo>
                    <a:pt x="749471" y="2068585"/>
                  </a:lnTo>
                  <a:lnTo>
                    <a:pt x="778303" y="2082782"/>
                  </a:lnTo>
                  <a:lnTo>
                    <a:pt x="793405" y="2054389"/>
                  </a:lnTo>
                  <a:lnTo>
                    <a:pt x="827728" y="2001266"/>
                  </a:lnTo>
                  <a:lnTo>
                    <a:pt x="869833" y="1954096"/>
                  </a:lnTo>
                  <a:lnTo>
                    <a:pt x="917428" y="1912880"/>
                  </a:lnTo>
                  <a:lnTo>
                    <a:pt x="970515" y="1878534"/>
                  </a:lnTo>
                  <a:lnTo>
                    <a:pt x="1028179" y="1851972"/>
                  </a:lnTo>
                  <a:lnTo>
                    <a:pt x="1090419" y="1833654"/>
                  </a:lnTo>
                  <a:lnTo>
                    <a:pt x="1155863" y="1824037"/>
                  </a:lnTo>
                  <a:close/>
                  <a:moveTo>
                    <a:pt x="1970936" y="0"/>
                  </a:moveTo>
                  <a:lnTo>
                    <a:pt x="2367261" y="0"/>
                  </a:lnTo>
                  <a:lnTo>
                    <a:pt x="2367261" y="2343621"/>
                  </a:lnTo>
                  <a:lnTo>
                    <a:pt x="1970936" y="234362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49">
              <a:extLst>
                <a:ext uri="{FF2B5EF4-FFF2-40B4-BE49-F238E27FC236}">
                  <a16:creationId xmlns="" xmlns:a16="http://schemas.microsoft.com/office/drawing/2014/main" id="{5CF9EA02-2BC0-4111-AB90-090917B93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840" y="4642751"/>
              <a:ext cx="719585" cy="1089448"/>
            </a:xfrm>
            <a:custGeom>
              <a:avLst/>
              <a:gdLst>
                <a:gd name="T0" fmla="*/ 787 w 1575"/>
                <a:gd name="T1" fmla="*/ 0 h 2380"/>
                <a:gd name="T2" fmla="*/ 256 w 1575"/>
                <a:gd name="T3" fmla="*/ 10 h 2380"/>
                <a:gd name="T4" fmla="*/ 115 w 1575"/>
                <a:gd name="T5" fmla="*/ 204 h 2380"/>
                <a:gd name="T6" fmla="*/ 44 w 1575"/>
                <a:gd name="T7" fmla="*/ 384 h 2380"/>
                <a:gd name="T8" fmla="*/ 8 w 1575"/>
                <a:gd name="T9" fmla="*/ 572 h 2380"/>
                <a:gd name="T10" fmla="*/ 1 w 1575"/>
                <a:gd name="T11" fmla="*/ 798 h 2380"/>
                <a:gd name="T12" fmla="*/ 37 w 1575"/>
                <a:gd name="T13" fmla="*/ 1068 h 2380"/>
                <a:gd name="T14" fmla="*/ 59 w 1575"/>
                <a:gd name="T15" fmla="*/ 1132 h 2380"/>
                <a:gd name="T16" fmla="*/ 159 w 1575"/>
                <a:gd name="T17" fmla="*/ 953 h 2380"/>
                <a:gd name="T18" fmla="*/ 246 w 1575"/>
                <a:gd name="T19" fmla="*/ 879 h 2380"/>
                <a:gd name="T20" fmla="*/ 306 w 1575"/>
                <a:gd name="T21" fmla="*/ 866 h 2380"/>
                <a:gd name="T22" fmla="*/ 354 w 1575"/>
                <a:gd name="T23" fmla="*/ 879 h 2380"/>
                <a:gd name="T24" fmla="*/ 363 w 1575"/>
                <a:gd name="T25" fmla="*/ 1138 h 2380"/>
                <a:gd name="T26" fmla="*/ 421 w 1575"/>
                <a:gd name="T27" fmla="*/ 1589 h 2380"/>
                <a:gd name="T28" fmla="*/ 505 w 1575"/>
                <a:gd name="T29" fmla="*/ 1901 h 2380"/>
                <a:gd name="T30" fmla="*/ 606 w 1575"/>
                <a:gd name="T31" fmla="*/ 2137 h 2380"/>
                <a:gd name="T32" fmla="*/ 745 w 1575"/>
                <a:gd name="T33" fmla="*/ 2338 h 2380"/>
                <a:gd name="T34" fmla="*/ 829 w 1575"/>
                <a:gd name="T35" fmla="*/ 2338 h 2380"/>
                <a:gd name="T36" fmla="*/ 968 w 1575"/>
                <a:gd name="T37" fmla="*/ 2137 h 2380"/>
                <a:gd name="T38" fmla="*/ 1069 w 1575"/>
                <a:gd name="T39" fmla="*/ 1901 h 2380"/>
                <a:gd name="T40" fmla="*/ 1153 w 1575"/>
                <a:gd name="T41" fmla="*/ 1589 h 2380"/>
                <a:gd name="T42" fmla="*/ 1212 w 1575"/>
                <a:gd name="T43" fmla="*/ 1138 h 2380"/>
                <a:gd name="T44" fmla="*/ 1220 w 1575"/>
                <a:gd name="T45" fmla="*/ 879 h 2380"/>
                <a:gd name="T46" fmla="*/ 1269 w 1575"/>
                <a:gd name="T47" fmla="*/ 866 h 2380"/>
                <a:gd name="T48" fmla="*/ 1327 w 1575"/>
                <a:gd name="T49" fmla="*/ 879 h 2380"/>
                <a:gd name="T50" fmla="*/ 1415 w 1575"/>
                <a:gd name="T51" fmla="*/ 953 h 2380"/>
                <a:gd name="T52" fmla="*/ 1514 w 1575"/>
                <a:gd name="T53" fmla="*/ 1132 h 2380"/>
                <a:gd name="T54" fmla="*/ 1536 w 1575"/>
                <a:gd name="T55" fmla="*/ 1068 h 2380"/>
                <a:gd name="T56" fmla="*/ 1573 w 1575"/>
                <a:gd name="T57" fmla="*/ 798 h 2380"/>
                <a:gd name="T58" fmla="*/ 1567 w 1575"/>
                <a:gd name="T59" fmla="*/ 572 h 2380"/>
                <a:gd name="T60" fmla="*/ 1529 w 1575"/>
                <a:gd name="T61" fmla="*/ 384 h 2380"/>
                <a:gd name="T62" fmla="*/ 1458 w 1575"/>
                <a:gd name="T63" fmla="*/ 204 h 2380"/>
                <a:gd name="T64" fmla="*/ 1318 w 1575"/>
                <a:gd name="T65" fmla="*/ 10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5" h="2380">
                  <a:moveTo>
                    <a:pt x="1305" y="0"/>
                  </a:moveTo>
                  <a:lnTo>
                    <a:pt x="787" y="0"/>
                  </a:lnTo>
                  <a:lnTo>
                    <a:pt x="269" y="0"/>
                  </a:lnTo>
                  <a:lnTo>
                    <a:pt x="256" y="10"/>
                  </a:lnTo>
                  <a:lnTo>
                    <a:pt x="179" y="101"/>
                  </a:lnTo>
                  <a:lnTo>
                    <a:pt x="115" y="204"/>
                  </a:lnTo>
                  <a:lnTo>
                    <a:pt x="71" y="306"/>
                  </a:lnTo>
                  <a:lnTo>
                    <a:pt x="44" y="384"/>
                  </a:lnTo>
                  <a:lnTo>
                    <a:pt x="23" y="473"/>
                  </a:lnTo>
                  <a:lnTo>
                    <a:pt x="8" y="572"/>
                  </a:lnTo>
                  <a:lnTo>
                    <a:pt x="0" y="681"/>
                  </a:lnTo>
                  <a:lnTo>
                    <a:pt x="1" y="798"/>
                  </a:lnTo>
                  <a:lnTo>
                    <a:pt x="13" y="928"/>
                  </a:lnTo>
                  <a:lnTo>
                    <a:pt x="37" y="1068"/>
                  </a:lnTo>
                  <a:lnTo>
                    <a:pt x="56" y="1143"/>
                  </a:lnTo>
                  <a:lnTo>
                    <a:pt x="59" y="1132"/>
                  </a:lnTo>
                  <a:lnTo>
                    <a:pt x="102" y="1038"/>
                  </a:lnTo>
                  <a:lnTo>
                    <a:pt x="159" y="953"/>
                  </a:lnTo>
                  <a:lnTo>
                    <a:pt x="206" y="903"/>
                  </a:lnTo>
                  <a:lnTo>
                    <a:pt x="246" y="879"/>
                  </a:lnTo>
                  <a:lnTo>
                    <a:pt x="276" y="868"/>
                  </a:lnTo>
                  <a:lnTo>
                    <a:pt x="306" y="866"/>
                  </a:lnTo>
                  <a:lnTo>
                    <a:pt x="338" y="872"/>
                  </a:lnTo>
                  <a:lnTo>
                    <a:pt x="354" y="879"/>
                  </a:lnTo>
                  <a:lnTo>
                    <a:pt x="354" y="913"/>
                  </a:lnTo>
                  <a:lnTo>
                    <a:pt x="363" y="1138"/>
                  </a:lnTo>
                  <a:lnTo>
                    <a:pt x="382" y="1348"/>
                  </a:lnTo>
                  <a:lnTo>
                    <a:pt x="421" y="1589"/>
                  </a:lnTo>
                  <a:lnTo>
                    <a:pt x="466" y="1777"/>
                  </a:lnTo>
                  <a:lnTo>
                    <a:pt x="505" y="1901"/>
                  </a:lnTo>
                  <a:lnTo>
                    <a:pt x="552" y="2023"/>
                  </a:lnTo>
                  <a:lnTo>
                    <a:pt x="606" y="2137"/>
                  </a:lnTo>
                  <a:lnTo>
                    <a:pt x="671" y="2244"/>
                  </a:lnTo>
                  <a:lnTo>
                    <a:pt x="745" y="2338"/>
                  </a:lnTo>
                  <a:lnTo>
                    <a:pt x="787" y="2380"/>
                  </a:lnTo>
                  <a:lnTo>
                    <a:pt x="829" y="2338"/>
                  </a:lnTo>
                  <a:lnTo>
                    <a:pt x="903" y="2244"/>
                  </a:lnTo>
                  <a:lnTo>
                    <a:pt x="968" y="2137"/>
                  </a:lnTo>
                  <a:lnTo>
                    <a:pt x="1023" y="2023"/>
                  </a:lnTo>
                  <a:lnTo>
                    <a:pt x="1069" y="1901"/>
                  </a:lnTo>
                  <a:lnTo>
                    <a:pt x="1108" y="1777"/>
                  </a:lnTo>
                  <a:lnTo>
                    <a:pt x="1153" y="1589"/>
                  </a:lnTo>
                  <a:lnTo>
                    <a:pt x="1191" y="1348"/>
                  </a:lnTo>
                  <a:lnTo>
                    <a:pt x="1212" y="1138"/>
                  </a:lnTo>
                  <a:lnTo>
                    <a:pt x="1221" y="913"/>
                  </a:lnTo>
                  <a:lnTo>
                    <a:pt x="1220" y="879"/>
                  </a:lnTo>
                  <a:lnTo>
                    <a:pt x="1236" y="872"/>
                  </a:lnTo>
                  <a:lnTo>
                    <a:pt x="1269" y="866"/>
                  </a:lnTo>
                  <a:lnTo>
                    <a:pt x="1299" y="868"/>
                  </a:lnTo>
                  <a:lnTo>
                    <a:pt x="1327" y="879"/>
                  </a:lnTo>
                  <a:lnTo>
                    <a:pt x="1369" y="903"/>
                  </a:lnTo>
                  <a:lnTo>
                    <a:pt x="1415" y="953"/>
                  </a:lnTo>
                  <a:lnTo>
                    <a:pt x="1472" y="1038"/>
                  </a:lnTo>
                  <a:lnTo>
                    <a:pt x="1514" y="1132"/>
                  </a:lnTo>
                  <a:lnTo>
                    <a:pt x="1518" y="1143"/>
                  </a:lnTo>
                  <a:lnTo>
                    <a:pt x="1536" y="1068"/>
                  </a:lnTo>
                  <a:lnTo>
                    <a:pt x="1560" y="928"/>
                  </a:lnTo>
                  <a:lnTo>
                    <a:pt x="1573" y="798"/>
                  </a:lnTo>
                  <a:lnTo>
                    <a:pt x="1575" y="681"/>
                  </a:lnTo>
                  <a:lnTo>
                    <a:pt x="1567" y="572"/>
                  </a:lnTo>
                  <a:lnTo>
                    <a:pt x="1551" y="473"/>
                  </a:lnTo>
                  <a:lnTo>
                    <a:pt x="1529" y="384"/>
                  </a:lnTo>
                  <a:lnTo>
                    <a:pt x="1503" y="306"/>
                  </a:lnTo>
                  <a:lnTo>
                    <a:pt x="1458" y="204"/>
                  </a:lnTo>
                  <a:lnTo>
                    <a:pt x="1396" y="101"/>
                  </a:lnTo>
                  <a:lnTo>
                    <a:pt x="1318" y="1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0">
              <a:extLst>
                <a:ext uri="{FF2B5EF4-FFF2-40B4-BE49-F238E27FC236}">
                  <a16:creationId xmlns="" xmlns:a16="http://schemas.microsoft.com/office/drawing/2014/main" id="{F6D72E7F-39D6-4971-BE70-3C455BE0D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630" y="4642751"/>
              <a:ext cx="653669" cy="856910"/>
            </a:xfrm>
            <a:custGeom>
              <a:avLst/>
              <a:gdLst>
                <a:gd name="T0" fmla="*/ 711 w 1429"/>
                <a:gd name="T1" fmla="*/ 0 h 1873"/>
                <a:gd name="T2" fmla="*/ 289 w 1429"/>
                <a:gd name="T3" fmla="*/ 9 h 1873"/>
                <a:gd name="T4" fmla="*/ 143 w 1429"/>
                <a:gd name="T5" fmla="*/ 161 h 1873"/>
                <a:gd name="T6" fmla="*/ 64 w 1429"/>
                <a:gd name="T7" fmla="*/ 302 h 1873"/>
                <a:gd name="T8" fmla="*/ 17 w 1429"/>
                <a:gd name="T9" fmla="*/ 450 h 1873"/>
                <a:gd name="T10" fmla="*/ 0 w 1429"/>
                <a:gd name="T11" fmla="*/ 629 h 1873"/>
                <a:gd name="T12" fmla="*/ 22 w 1429"/>
                <a:gd name="T13" fmla="*/ 841 h 1873"/>
                <a:gd name="T14" fmla="*/ 43 w 1429"/>
                <a:gd name="T15" fmla="*/ 890 h 1873"/>
                <a:gd name="T16" fmla="*/ 177 w 1429"/>
                <a:gd name="T17" fmla="*/ 749 h 1873"/>
                <a:gd name="T18" fmla="*/ 288 w 1429"/>
                <a:gd name="T19" fmla="*/ 687 h 1873"/>
                <a:gd name="T20" fmla="*/ 357 w 1429"/>
                <a:gd name="T21" fmla="*/ 687 h 1873"/>
                <a:gd name="T22" fmla="*/ 370 w 1429"/>
                <a:gd name="T23" fmla="*/ 718 h 1873"/>
                <a:gd name="T24" fmla="*/ 393 w 1429"/>
                <a:gd name="T25" fmla="*/ 1062 h 1873"/>
                <a:gd name="T26" fmla="*/ 459 w 1429"/>
                <a:gd name="T27" fmla="*/ 1399 h 1873"/>
                <a:gd name="T28" fmla="*/ 525 w 1429"/>
                <a:gd name="T29" fmla="*/ 1592 h 1873"/>
                <a:gd name="T30" fmla="*/ 620 w 1429"/>
                <a:gd name="T31" fmla="*/ 1765 h 1873"/>
                <a:gd name="T32" fmla="*/ 711 w 1429"/>
                <a:gd name="T33" fmla="*/ 1873 h 1873"/>
                <a:gd name="T34" fmla="*/ 803 w 1429"/>
                <a:gd name="T35" fmla="*/ 1765 h 1873"/>
                <a:gd name="T36" fmla="*/ 896 w 1429"/>
                <a:gd name="T37" fmla="*/ 1592 h 1873"/>
                <a:gd name="T38" fmla="*/ 963 w 1429"/>
                <a:gd name="T39" fmla="*/ 1399 h 1873"/>
                <a:gd name="T40" fmla="*/ 1029 w 1429"/>
                <a:gd name="T41" fmla="*/ 1062 h 1873"/>
                <a:gd name="T42" fmla="*/ 1053 w 1429"/>
                <a:gd name="T43" fmla="*/ 718 h 1873"/>
                <a:gd name="T44" fmla="*/ 1064 w 1429"/>
                <a:gd name="T45" fmla="*/ 687 h 1873"/>
                <a:gd name="T46" fmla="*/ 1134 w 1429"/>
                <a:gd name="T47" fmla="*/ 687 h 1873"/>
                <a:gd name="T48" fmla="*/ 1249 w 1429"/>
                <a:gd name="T49" fmla="*/ 749 h 1873"/>
                <a:gd name="T50" fmla="*/ 1386 w 1429"/>
                <a:gd name="T51" fmla="*/ 890 h 1873"/>
                <a:gd name="T52" fmla="*/ 1407 w 1429"/>
                <a:gd name="T53" fmla="*/ 841 h 1873"/>
                <a:gd name="T54" fmla="*/ 1429 w 1429"/>
                <a:gd name="T55" fmla="*/ 629 h 1873"/>
                <a:gd name="T56" fmla="*/ 1411 w 1429"/>
                <a:gd name="T57" fmla="*/ 450 h 1873"/>
                <a:gd name="T58" fmla="*/ 1364 w 1429"/>
                <a:gd name="T59" fmla="*/ 302 h 1873"/>
                <a:gd name="T60" fmla="*/ 1282 w 1429"/>
                <a:gd name="T61" fmla="*/ 161 h 1873"/>
                <a:gd name="T62" fmla="*/ 1132 w 1429"/>
                <a:gd name="T63" fmla="*/ 9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" h="1873">
                  <a:moveTo>
                    <a:pt x="1119" y="0"/>
                  </a:moveTo>
                  <a:lnTo>
                    <a:pt x="711" y="0"/>
                  </a:lnTo>
                  <a:lnTo>
                    <a:pt x="304" y="0"/>
                  </a:lnTo>
                  <a:lnTo>
                    <a:pt x="289" y="9"/>
                  </a:lnTo>
                  <a:lnTo>
                    <a:pt x="209" y="80"/>
                  </a:lnTo>
                  <a:lnTo>
                    <a:pt x="143" y="161"/>
                  </a:lnTo>
                  <a:lnTo>
                    <a:pt x="94" y="240"/>
                  </a:lnTo>
                  <a:lnTo>
                    <a:pt x="64" y="302"/>
                  </a:lnTo>
                  <a:lnTo>
                    <a:pt x="38" y="372"/>
                  </a:lnTo>
                  <a:lnTo>
                    <a:pt x="17" y="450"/>
                  </a:lnTo>
                  <a:lnTo>
                    <a:pt x="4" y="535"/>
                  </a:lnTo>
                  <a:lnTo>
                    <a:pt x="0" y="629"/>
                  </a:lnTo>
                  <a:lnTo>
                    <a:pt x="6" y="731"/>
                  </a:lnTo>
                  <a:lnTo>
                    <a:pt x="22" y="841"/>
                  </a:lnTo>
                  <a:lnTo>
                    <a:pt x="37" y="900"/>
                  </a:lnTo>
                  <a:lnTo>
                    <a:pt x="43" y="890"/>
                  </a:lnTo>
                  <a:lnTo>
                    <a:pt x="104" y="818"/>
                  </a:lnTo>
                  <a:lnTo>
                    <a:pt x="177" y="749"/>
                  </a:lnTo>
                  <a:lnTo>
                    <a:pt x="231" y="712"/>
                  </a:lnTo>
                  <a:lnTo>
                    <a:pt x="288" y="687"/>
                  </a:lnTo>
                  <a:lnTo>
                    <a:pt x="330" y="682"/>
                  </a:lnTo>
                  <a:lnTo>
                    <a:pt x="357" y="687"/>
                  </a:lnTo>
                  <a:lnTo>
                    <a:pt x="371" y="692"/>
                  </a:lnTo>
                  <a:lnTo>
                    <a:pt x="370" y="718"/>
                  </a:lnTo>
                  <a:lnTo>
                    <a:pt x="378" y="896"/>
                  </a:lnTo>
                  <a:lnTo>
                    <a:pt x="393" y="1062"/>
                  </a:lnTo>
                  <a:lnTo>
                    <a:pt x="423" y="1251"/>
                  </a:lnTo>
                  <a:lnTo>
                    <a:pt x="459" y="1399"/>
                  </a:lnTo>
                  <a:lnTo>
                    <a:pt x="489" y="1497"/>
                  </a:lnTo>
                  <a:lnTo>
                    <a:pt x="525" y="1592"/>
                  </a:lnTo>
                  <a:lnTo>
                    <a:pt x="569" y="1682"/>
                  </a:lnTo>
                  <a:lnTo>
                    <a:pt x="620" y="1765"/>
                  </a:lnTo>
                  <a:lnTo>
                    <a:pt x="678" y="1841"/>
                  </a:lnTo>
                  <a:lnTo>
                    <a:pt x="711" y="1873"/>
                  </a:lnTo>
                  <a:lnTo>
                    <a:pt x="744" y="1841"/>
                  </a:lnTo>
                  <a:lnTo>
                    <a:pt x="803" y="1765"/>
                  </a:lnTo>
                  <a:lnTo>
                    <a:pt x="853" y="1682"/>
                  </a:lnTo>
                  <a:lnTo>
                    <a:pt x="896" y="1592"/>
                  </a:lnTo>
                  <a:lnTo>
                    <a:pt x="932" y="1497"/>
                  </a:lnTo>
                  <a:lnTo>
                    <a:pt x="963" y="1399"/>
                  </a:lnTo>
                  <a:lnTo>
                    <a:pt x="998" y="1251"/>
                  </a:lnTo>
                  <a:lnTo>
                    <a:pt x="1029" y="1062"/>
                  </a:lnTo>
                  <a:lnTo>
                    <a:pt x="1045" y="896"/>
                  </a:lnTo>
                  <a:lnTo>
                    <a:pt x="1053" y="718"/>
                  </a:lnTo>
                  <a:lnTo>
                    <a:pt x="1051" y="692"/>
                  </a:lnTo>
                  <a:lnTo>
                    <a:pt x="1064" y="687"/>
                  </a:lnTo>
                  <a:lnTo>
                    <a:pt x="1093" y="682"/>
                  </a:lnTo>
                  <a:lnTo>
                    <a:pt x="1134" y="687"/>
                  </a:lnTo>
                  <a:lnTo>
                    <a:pt x="1193" y="712"/>
                  </a:lnTo>
                  <a:lnTo>
                    <a:pt x="1249" y="749"/>
                  </a:lnTo>
                  <a:lnTo>
                    <a:pt x="1324" y="818"/>
                  </a:lnTo>
                  <a:lnTo>
                    <a:pt x="1386" y="890"/>
                  </a:lnTo>
                  <a:lnTo>
                    <a:pt x="1392" y="900"/>
                  </a:lnTo>
                  <a:lnTo>
                    <a:pt x="1407" y="841"/>
                  </a:lnTo>
                  <a:lnTo>
                    <a:pt x="1423" y="731"/>
                  </a:lnTo>
                  <a:lnTo>
                    <a:pt x="1429" y="629"/>
                  </a:lnTo>
                  <a:lnTo>
                    <a:pt x="1423" y="535"/>
                  </a:lnTo>
                  <a:lnTo>
                    <a:pt x="1411" y="450"/>
                  </a:lnTo>
                  <a:lnTo>
                    <a:pt x="1390" y="372"/>
                  </a:lnTo>
                  <a:lnTo>
                    <a:pt x="1364" y="302"/>
                  </a:lnTo>
                  <a:lnTo>
                    <a:pt x="1333" y="240"/>
                  </a:lnTo>
                  <a:lnTo>
                    <a:pt x="1282" y="161"/>
                  </a:lnTo>
                  <a:lnTo>
                    <a:pt x="1215" y="80"/>
                  </a:lnTo>
                  <a:lnTo>
                    <a:pt x="1132" y="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="" xmlns:a16="http://schemas.microsoft.com/office/drawing/2014/main" id="{816C7CFA-9770-48A6-A406-556700B9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644" y="4642751"/>
              <a:ext cx="415638" cy="543809"/>
            </a:xfrm>
            <a:custGeom>
              <a:avLst/>
              <a:gdLst>
                <a:gd name="T0" fmla="*/ 710 w 907"/>
                <a:gd name="T1" fmla="*/ 0 h 1190"/>
                <a:gd name="T2" fmla="*/ 451 w 907"/>
                <a:gd name="T3" fmla="*/ 0 h 1190"/>
                <a:gd name="T4" fmla="*/ 192 w 907"/>
                <a:gd name="T5" fmla="*/ 0 h 1190"/>
                <a:gd name="T6" fmla="*/ 184 w 907"/>
                <a:gd name="T7" fmla="*/ 5 h 1190"/>
                <a:gd name="T8" fmla="*/ 132 w 907"/>
                <a:gd name="T9" fmla="*/ 51 h 1190"/>
                <a:gd name="T10" fmla="*/ 91 w 907"/>
                <a:gd name="T11" fmla="*/ 102 h 1190"/>
                <a:gd name="T12" fmla="*/ 49 w 907"/>
                <a:gd name="T13" fmla="*/ 171 h 1190"/>
                <a:gd name="T14" fmla="*/ 15 w 907"/>
                <a:gd name="T15" fmla="*/ 261 h 1190"/>
                <a:gd name="T16" fmla="*/ 2 w 907"/>
                <a:gd name="T17" fmla="*/ 340 h 1190"/>
                <a:gd name="T18" fmla="*/ 0 w 907"/>
                <a:gd name="T19" fmla="*/ 399 h 1190"/>
                <a:gd name="T20" fmla="*/ 2 w 907"/>
                <a:gd name="T21" fmla="*/ 464 h 1190"/>
                <a:gd name="T22" fmla="*/ 14 w 907"/>
                <a:gd name="T23" fmla="*/ 534 h 1190"/>
                <a:gd name="T24" fmla="*/ 23 w 907"/>
                <a:gd name="T25" fmla="*/ 572 h 1190"/>
                <a:gd name="T26" fmla="*/ 39 w 907"/>
                <a:gd name="T27" fmla="*/ 550 h 1190"/>
                <a:gd name="T28" fmla="*/ 111 w 907"/>
                <a:gd name="T29" fmla="*/ 476 h 1190"/>
                <a:gd name="T30" fmla="*/ 146 w 907"/>
                <a:gd name="T31" fmla="*/ 452 h 1190"/>
                <a:gd name="T32" fmla="*/ 183 w 907"/>
                <a:gd name="T33" fmla="*/ 437 h 1190"/>
                <a:gd name="T34" fmla="*/ 218 w 907"/>
                <a:gd name="T35" fmla="*/ 434 h 1190"/>
                <a:gd name="T36" fmla="*/ 234 w 907"/>
                <a:gd name="T37" fmla="*/ 439 h 1190"/>
                <a:gd name="T38" fmla="*/ 234 w 907"/>
                <a:gd name="T39" fmla="*/ 456 h 1190"/>
                <a:gd name="T40" fmla="*/ 242 w 907"/>
                <a:gd name="T41" fmla="*/ 617 h 1190"/>
                <a:gd name="T42" fmla="*/ 268 w 907"/>
                <a:gd name="T43" fmla="*/ 795 h 1190"/>
                <a:gd name="T44" fmla="*/ 299 w 907"/>
                <a:gd name="T45" fmla="*/ 920 h 1190"/>
                <a:gd name="T46" fmla="*/ 346 w 907"/>
                <a:gd name="T47" fmla="*/ 1041 h 1190"/>
                <a:gd name="T48" fmla="*/ 394 w 907"/>
                <a:gd name="T49" fmla="*/ 1121 h 1190"/>
                <a:gd name="T50" fmla="*/ 430 w 907"/>
                <a:gd name="T51" fmla="*/ 1169 h 1190"/>
                <a:gd name="T52" fmla="*/ 451 w 907"/>
                <a:gd name="T53" fmla="*/ 1190 h 1190"/>
                <a:gd name="T54" fmla="*/ 472 w 907"/>
                <a:gd name="T55" fmla="*/ 1169 h 1190"/>
                <a:gd name="T56" fmla="*/ 509 w 907"/>
                <a:gd name="T57" fmla="*/ 1121 h 1190"/>
                <a:gd name="T58" fmla="*/ 556 w 907"/>
                <a:gd name="T59" fmla="*/ 1041 h 1190"/>
                <a:gd name="T60" fmla="*/ 603 w 907"/>
                <a:gd name="T61" fmla="*/ 920 h 1190"/>
                <a:gd name="T62" fmla="*/ 634 w 907"/>
                <a:gd name="T63" fmla="*/ 795 h 1190"/>
                <a:gd name="T64" fmla="*/ 661 w 907"/>
                <a:gd name="T65" fmla="*/ 617 h 1190"/>
                <a:gd name="T66" fmla="*/ 669 w 907"/>
                <a:gd name="T67" fmla="*/ 456 h 1190"/>
                <a:gd name="T68" fmla="*/ 667 w 907"/>
                <a:gd name="T69" fmla="*/ 439 h 1190"/>
                <a:gd name="T70" fmla="*/ 684 w 907"/>
                <a:gd name="T71" fmla="*/ 434 h 1190"/>
                <a:gd name="T72" fmla="*/ 721 w 907"/>
                <a:gd name="T73" fmla="*/ 437 h 1190"/>
                <a:gd name="T74" fmla="*/ 757 w 907"/>
                <a:gd name="T75" fmla="*/ 452 h 1190"/>
                <a:gd name="T76" fmla="*/ 793 w 907"/>
                <a:gd name="T77" fmla="*/ 476 h 1190"/>
                <a:gd name="T78" fmla="*/ 868 w 907"/>
                <a:gd name="T79" fmla="*/ 550 h 1190"/>
                <a:gd name="T80" fmla="*/ 884 w 907"/>
                <a:gd name="T81" fmla="*/ 572 h 1190"/>
                <a:gd name="T82" fmla="*/ 893 w 907"/>
                <a:gd name="T83" fmla="*/ 534 h 1190"/>
                <a:gd name="T84" fmla="*/ 905 w 907"/>
                <a:gd name="T85" fmla="*/ 464 h 1190"/>
                <a:gd name="T86" fmla="*/ 907 w 907"/>
                <a:gd name="T87" fmla="*/ 399 h 1190"/>
                <a:gd name="T88" fmla="*/ 905 w 907"/>
                <a:gd name="T89" fmla="*/ 340 h 1190"/>
                <a:gd name="T90" fmla="*/ 890 w 907"/>
                <a:gd name="T91" fmla="*/ 261 h 1190"/>
                <a:gd name="T92" fmla="*/ 857 w 907"/>
                <a:gd name="T93" fmla="*/ 171 h 1190"/>
                <a:gd name="T94" fmla="*/ 814 w 907"/>
                <a:gd name="T95" fmla="*/ 102 h 1190"/>
                <a:gd name="T96" fmla="*/ 771 w 907"/>
                <a:gd name="T97" fmla="*/ 51 h 1190"/>
                <a:gd name="T98" fmla="*/ 719 w 907"/>
                <a:gd name="T99" fmla="*/ 5 h 1190"/>
                <a:gd name="T100" fmla="*/ 710 w 907"/>
                <a:gd name="T101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7" h="1190">
                  <a:moveTo>
                    <a:pt x="710" y="0"/>
                  </a:moveTo>
                  <a:lnTo>
                    <a:pt x="451" y="0"/>
                  </a:lnTo>
                  <a:lnTo>
                    <a:pt x="192" y="0"/>
                  </a:lnTo>
                  <a:lnTo>
                    <a:pt x="184" y="5"/>
                  </a:lnTo>
                  <a:lnTo>
                    <a:pt x="132" y="51"/>
                  </a:lnTo>
                  <a:lnTo>
                    <a:pt x="91" y="102"/>
                  </a:lnTo>
                  <a:lnTo>
                    <a:pt x="49" y="171"/>
                  </a:lnTo>
                  <a:lnTo>
                    <a:pt x="15" y="261"/>
                  </a:lnTo>
                  <a:lnTo>
                    <a:pt x="2" y="340"/>
                  </a:lnTo>
                  <a:lnTo>
                    <a:pt x="0" y="399"/>
                  </a:lnTo>
                  <a:lnTo>
                    <a:pt x="2" y="464"/>
                  </a:lnTo>
                  <a:lnTo>
                    <a:pt x="14" y="534"/>
                  </a:lnTo>
                  <a:lnTo>
                    <a:pt x="23" y="572"/>
                  </a:lnTo>
                  <a:lnTo>
                    <a:pt x="39" y="550"/>
                  </a:lnTo>
                  <a:lnTo>
                    <a:pt x="111" y="476"/>
                  </a:lnTo>
                  <a:lnTo>
                    <a:pt x="146" y="452"/>
                  </a:lnTo>
                  <a:lnTo>
                    <a:pt x="183" y="437"/>
                  </a:lnTo>
                  <a:lnTo>
                    <a:pt x="218" y="434"/>
                  </a:lnTo>
                  <a:lnTo>
                    <a:pt x="234" y="439"/>
                  </a:lnTo>
                  <a:lnTo>
                    <a:pt x="234" y="456"/>
                  </a:lnTo>
                  <a:lnTo>
                    <a:pt x="242" y="617"/>
                  </a:lnTo>
                  <a:lnTo>
                    <a:pt x="268" y="795"/>
                  </a:lnTo>
                  <a:lnTo>
                    <a:pt x="299" y="920"/>
                  </a:lnTo>
                  <a:lnTo>
                    <a:pt x="346" y="1041"/>
                  </a:lnTo>
                  <a:lnTo>
                    <a:pt x="394" y="1121"/>
                  </a:lnTo>
                  <a:lnTo>
                    <a:pt x="430" y="1169"/>
                  </a:lnTo>
                  <a:lnTo>
                    <a:pt x="451" y="1190"/>
                  </a:lnTo>
                  <a:lnTo>
                    <a:pt x="472" y="1169"/>
                  </a:lnTo>
                  <a:lnTo>
                    <a:pt x="509" y="1121"/>
                  </a:lnTo>
                  <a:lnTo>
                    <a:pt x="556" y="1041"/>
                  </a:lnTo>
                  <a:lnTo>
                    <a:pt x="603" y="920"/>
                  </a:lnTo>
                  <a:lnTo>
                    <a:pt x="634" y="795"/>
                  </a:lnTo>
                  <a:lnTo>
                    <a:pt x="661" y="617"/>
                  </a:lnTo>
                  <a:lnTo>
                    <a:pt x="669" y="456"/>
                  </a:lnTo>
                  <a:lnTo>
                    <a:pt x="667" y="439"/>
                  </a:lnTo>
                  <a:lnTo>
                    <a:pt x="684" y="434"/>
                  </a:lnTo>
                  <a:lnTo>
                    <a:pt x="721" y="437"/>
                  </a:lnTo>
                  <a:lnTo>
                    <a:pt x="757" y="452"/>
                  </a:lnTo>
                  <a:lnTo>
                    <a:pt x="793" y="476"/>
                  </a:lnTo>
                  <a:lnTo>
                    <a:pt x="868" y="550"/>
                  </a:lnTo>
                  <a:lnTo>
                    <a:pt x="884" y="572"/>
                  </a:lnTo>
                  <a:lnTo>
                    <a:pt x="893" y="534"/>
                  </a:lnTo>
                  <a:lnTo>
                    <a:pt x="905" y="464"/>
                  </a:lnTo>
                  <a:lnTo>
                    <a:pt x="907" y="399"/>
                  </a:lnTo>
                  <a:lnTo>
                    <a:pt x="905" y="340"/>
                  </a:lnTo>
                  <a:lnTo>
                    <a:pt x="890" y="261"/>
                  </a:lnTo>
                  <a:lnTo>
                    <a:pt x="857" y="171"/>
                  </a:lnTo>
                  <a:lnTo>
                    <a:pt x="814" y="102"/>
                  </a:lnTo>
                  <a:lnTo>
                    <a:pt x="771" y="51"/>
                  </a:lnTo>
                  <a:lnTo>
                    <a:pt x="719" y="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: Shape 100">
              <a:extLst>
                <a:ext uri="{FF2B5EF4-FFF2-40B4-BE49-F238E27FC236}">
                  <a16:creationId xmlns="" xmlns:a16="http://schemas.microsoft.com/office/drawing/2014/main" id="{FF248407-5D16-4524-B07C-C0439AE6C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751" y="1749203"/>
              <a:ext cx="1838716" cy="2312800"/>
            </a:xfrm>
            <a:custGeom>
              <a:avLst/>
              <a:gdLst>
                <a:gd name="connsiteX0" fmla="*/ 919057 w 1838716"/>
                <a:gd name="connsiteY0" fmla="*/ 0 h 2312800"/>
                <a:gd name="connsiteX1" fmla="*/ 1833366 w 1838716"/>
                <a:gd name="connsiteY1" fmla="*/ 824976 h 2312800"/>
                <a:gd name="connsiteX2" fmla="*/ 1835336 w 1838716"/>
                <a:gd name="connsiteY2" fmla="*/ 863943 h 2312800"/>
                <a:gd name="connsiteX3" fmla="*/ 1835617 w 1838716"/>
                <a:gd name="connsiteY3" fmla="*/ 865042 h 2312800"/>
                <a:gd name="connsiteX4" fmla="*/ 1838450 w 1838716"/>
                <a:gd name="connsiteY4" fmla="*/ 919203 h 2312800"/>
                <a:gd name="connsiteX5" fmla="*/ 1360009 w 1838716"/>
                <a:gd name="connsiteY5" fmla="*/ 2205682 h 2312800"/>
                <a:gd name="connsiteX6" fmla="*/ 529064 w 1838716"/>
                <a:gd name="connsiteY6" fmla="*/ 2162470 h 2312800"/>
                <a:gd name="connsiteX7" fmla="*/ 0 w 1838716"/>
                <a:gd name="connsiteY7" fmla="*/ 919203 h 2312800"/>
                <a:gd name="connsiteX8" fmla="*/ 68 w 1838716"/>
                <a:gd name="connsiteY8" fmla="*/ 918953 h 2312800"/>
                <a:gd name="connsiteX9" fmla="*/ 0 w 1838716"/>
                <a:gd name="connsiteY9" fmla="*/ 918891 h 2312800"/>
                <a:gd name="connsiteX10" fmla="*/ 919057 w 1838716"/>
                <a:gd name="connsiteY10" fmla="*/ 0 h 23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8716" h="2312800">
                  <a:moveTo>
                    <a:pt x="919057" y="0"/>
                  </a:moveTo>
                  <a:cubicBezTo>
                    <a:pt x="1394710" y="0"/>
                    <a:pt x="1786278" y="361774"/>
                    <a:pt x="1833366" y="824976"/>
                  </a:cubicBezTo>
                  <a:lnTo>
                    <a:pt x="1835336" y="863943"/>
                  </a:lnTo>
                  <a:lnTo>
                    <a:pt x="1835617" y="865042"/>
                  </a:lnTo>
                  <a:cubicBezTo>
                    <a:pt x="1838261" y="882402"/>
                    <a:pt x="1839241" y="900453"/>
                    <a:pt x="1838450" y="919203"/>
                  </a:cubicBezTo>
                  <a:cubicBezTo>
                    <a:pt x="1838450" y="1321073"/>
                    <a:pt x="1435325" y="1653805"/>
                    <a:pt x="1360009" y="2205682"/>
                  </a:cubicBezTo>
                  <a:cubicBezTo>
                    <a:pt x="831562" y="2330379"/>
                    <a:pt x="856873" y="2380998"/>
                    <a:pt x="529064" y="2162470"/>
                  </a:cubicBezTo>
                  <a:cubicBezTo>
                    <a:pt x="377815" y="1563060"/>
                    <a:pt x="100627" y="1492686"/>
                    <a:pt x="0" y="919203"/>
                  </a:cubicBezTo>
                  <a:lnTo>
                    <a:pt x="68" y="918953"/>
                  </a:lnTo>
                  <a:lnTo>
                    <a:pt x="0" y="918891"/>
                  </a:lnTo>
                  <a:cubicBezTo>
                    <a:pt x="0" y="411619"/>
                    <a:pt x="411076" y="0"/>
                    <a:pt x="91905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 36">
              <a:extLst>
                <a:ext uri="{FF2B5EF4-FFF2-40B4-BE49-F238E27FC236}">
                  <a16:creationId xmlns="" xmlns:a16="http://schemas.microsoft.com/office/drawing/2014/main" id="{9F0226B8-CAE8-49BD-BA47-8013239A4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739" y="2843522"/>
              <a:ext cx="280705" cy="1051572"/>
            </a:xfrm>
            <a:custGeom>
              <a:avLst/>
              <a:gdLst>
                <a:gd name="T0" fmla="*/ 0 w 455"/>
                <a:gd name="T1" fmla="*/ 0 h 1703"/>
                <a:gd name="T2" fmla="*/ 367 w 455"/>
                <a:gd name="T3" fmla="*/ 888 h 1703"/>
                <a:gd name="T4" fmla="*/ 455 w 455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5" h="1703">
                  <a:moveTo>
                    <a:pt x="0" y="0"/>
                  </a:moveTo>
                  <a:cubicBezTo>
                    <a:pt x="0" y="0"/>
                    <a:pt x="282" y="648"/>
                    <a:pt x="367" y="888"/>
                  </a:cubicBezTo>
                  <a:cubicBezTo>
                    <a:pt x="453" y="1129"/>
                    <a:pt x="455" y="1703"/>
                    <a:pt x="455" y="1703"/>
                  </a:cubicBezTo>
                </a:path>
              </a:pathLst>
            </a:custGeom>
            <a:noFill/>
            <a:ln w="57150" cap="rnd">
              <a:solidFill>
                <a:srgbClr val="403F4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7">
              <a:extLst>
                <a:ext uri="{FF2B5EF4-FFF2-40B4-BE49-F238E27FC236}">
                  <a16:creationId xmlns="" xmlns:a16="http://schemas.microsoft.com/office/drawing/2014/main" id="{3B6E92A0-5110-4793-BF67-05707D6C8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868" y="2843522"/>
              <a:ext cx="280705" cy="1051572"/>
            </a:xfrm>
            <a:custGeom>
              <a:avLst/>
              <a:gdLst>
                <a:gd name="T0" fmla="*/ 455 w 455"/>
                <a:gd name="T1" fmla="*/ 0 h 1703"/>
                <a:gd name="T2" fmla="*/ 87 w 455"/>
                <a:gd name="T3" fmla="*/ 888 h 1703"/>
                <a:gd name="T4" fmla="*/ 0 w 455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5" h="1703">
                  <a:moveTo>
                    <a:pt x="455" y="0"/>
                  </a:moveTo>
                  <a:cubicBezTo>
                    <a:pt x="455" y="0"/>
                    <a:pt x="173" y="648"/>
                    <a:pt x="87" y="888"/>
                  </a:cubicBezTo>
                  <a:cubicBezTo>
                    <a:pt x="2" y="1129"/>
                    <a:pt x="0" y="1703"/>
                    <a:pt x="0" y="1703"/>
                  </a:cubicBezTo>
                </a:path>
              </a:pathLst>
            </a:custGeom>
            <a:noFill/>
            <a:ln w="57150" cap="rnd">
              <a:solidFill>
                <a:srgbClr val="403F4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="" xmlns:a16="http://schemas.microsoft.com/office/drawing/2014/main" id="{F351164F-65B5-40A0-B661-50438B43B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30" y="4188622"/>
              <a:ext cx="631228" cy="443142"/>
            </a:xfrm>
            <a:custGeom>
              <a:avLst/>
              <a:gdLst>
                <a:gd name="T0" fmla="*/ 0 w 1024"/>
                <a:gd name="T1" fmla="*/ 0 h 716"/>
                <a:gd name="T2" fmla="*/ 0 w 1024"/>
                <a:gd name="T3" fmla="*/ 460 h 716"/>
                <a:gd name="T4" fmla="*/ 205 w 1024"/>
                <a:gd name="T5" fmla="*/ 716 h 716"/>
                <a:gd name="T6" fmla="*/ 819 w 1024"/>
                <a:gd name="T7" fmla="*/ 716 h 716"/>
                <a:gd name="T8" fmla="*/ 1024 w 1024"/>
                <a:gd name="T9" fmla="*/ 460 h 716"/>
                <a:gd name="T10" fmla="*/ 1024 w 1024"/>
                <a:gd name="T11" fmla="*/ 0 h 716"/>
                <a:gd name="T12" fmla="*/ 0 w 1024"/>
                <a:gd name="T13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" h="716">
                  <a:moveTo>
                    <a:pt x="0" y="0"/>
                  </a:moveTo>
                  <a:lnTo>
                    <a:pt x="0" y="460"/>
                  </a:lnTo>
                  <a:cubicBezTo>
                    <a:pt x="0" y="601"/>
                    <a:pt x="92" y="716"/>
                    <a:pt x="205" y="716"/>
                  </a:cubicBezTo>
                  <a:lnTo>
                    <a:pt x="819" y="716"/>
                  </a:lnTo>
                  <a:cubicBezTo>
                    <a:pt x="932" y="716"/>
                    <a:pt x="1024" y="601"/>
                    <a:pt x="1024" y="460"/>
                  </a:cubicBezTo>
                  <a:lnTo>
                    <a:pt x="1024" y="0"/>
                  </a:lnTo>
                  <a:lnTo>
                    <a:pt x="0" y="0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="" xmlns:a16="http://schemas.microsoft.com/office/drawing/2014/main" id="{F79A487F-2A99-48D7-8211-CE33C972E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966" y="3840947"/>
              <a:ext cx="947555" cy="618404"/>
            </a:xfrm>
            <a:custGeom>
              <a:avLst/>
              <a:gdLst>
                <a:gd name="T0" fmla="*/ 0 w 1534"/>
                <a:gd name="T1" fmla="*/ 0 h 1001"/>
                <a:gd name="T2" fmla="*/ 0 w 1534"/>
                <a:gd name="T3" fmla="*/ 745 h 1001"/>
                <a:gd name="T4" fmla="*/ 256 w 1534"/>
                <a:gd name="T5" fmla="*/ 1001 h 1001"/>
                <a:gd name="T6" fmla="*/ 1278 w 1534"/>
                <a:gd name="T7" fmla="*/ 1001 h 1001"/>
                <a:gd name="T8" fmla="*/ 1534 w 1534"/>
                <a:gd name="T9" fmla="*/ 745 h 1001"/>
                <a:gd name="T10" fmla="*/ 1534 w 1534"/>
                <a:gd name="T11" fmla="*/ 0 h 1001"/>
                <a:gd name="T12" fmla="*/ 0 w 1534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4" h="1001">
                  <a:moveTo>
                    <a:pt x="0" y="0"/>
                  </a:moveTo>
                  <a:lnTo>
                    <a:pt x="0" y="745"/>
                  </a:lnTo>
                  <a:cubicBezTo>
                    <a:pt x="0" y="886"/>
                    <a:pt x="114" y="1001"/>
                    <a:pt x="256" y="1001"/>
                  </a:cubicBezTo>
                  <a:lnTo>
                    <a:pt x="1278" y="1001"/>
                  </a:lnTo>
                  <a:cubicBezTo>
                    <a:pt x="1419" y="1001"/>
                    <a:pt x="1534" y="886"/>
                    <a:pt x="1534" y="745"/>
                  </a:cubicBezTo>
                  <a:lnTo>
                    <a:pt x="1534" y="0"/>
                  </a:lnTo>
                  <a:lnTo>
                    <a:pt x="0" y="0"/>
                  </a:lnTo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61">
              <a:extLst>
                <a:ext uri="{FF2B5EF4-FFF2-40B4-BE49-F238E27FC236}">
                  <a16:creationId xmlns="" xmlns:a16="http://schemas.microsoft.com/office/drawing/2014/main" id="{C3AFE436-5C2F-4A04-8C72-7B421186C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8957" y="2869170"/>
              <a:ext cx="182386" cy="240808"/>
            </a:xfrm>
            <a:prstGeom prst="ellipse">
              <a:avLst/>
            </a:prstGeom>
            <a:noFill/>
            <a:ln w="46038" cap="rnd">
              <a:solidFill>
                <a:srgbClr val="403F4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65">
              <a:extLst>
                <a:ext uri="{FF2B5EF4-FFF2-40B4-BE49-F238E27FC236}">
                  <a16:creationId xmlns="" xmlns:a16="http://schemas.microsoft.com/office/drawing/2014/main" id="{9AECB9E8-476D-4236-9661-080CED9D1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1344" y="2869170"/>
              <a:ext cx="183812" cy="240808"/>
            </a:xfrm>
            <a:prstGeom prst="ellipse">
              <a:avLst/>
            </a:prstGeom>
            <a:noFill/>
            <a:ln w="46038" cap="rnd">
              <a:solidFill>
                <a:srgbClr val="403F4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6">
              <a:extLst>
                <a:ext uri="{FF2B5EF4-FFF2-40B4-BE49-F238E27FC236}">
                  <a16:creationId xmlns="" xmlns:a16="http://schemas.microsoft.com/office/drawing/2014/main" id="{A7118C8D-269C-4367-83C3-5ABBD48EE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5156" y="2869170"/>
              <a:ext cx="183812" cy="240808"/>
            </a:xfrm>
            <a:prstGeom prst="ellipse">
              <a:avLst/>
            </a:prstGeom>
            <a:noFill/>
            <a:ln w="46038" cap="rnd">
              <a:solidFill>
                <a:srgbClr val="403F4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73">
              <a:extLst>
                <a:ext uri="{FF2B5EF4-FFF2-40B4-BE49-F238E27FC236}">
                  <a16:creationId xmlns="" xmlns:a16="http://schemas.microsoft.com/office/drawing/2014/main" id="{0511F9A9-FE62-456C-86A6-67CD9BCEA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8966" y="2869170"/>
              <a:ext cx="183812" cy="240808"/>
            </a:xfrm>
            <a:prstGeom prst="ellipse">
              <a:avLst/>
            </a:prstGeom>
            <a:noFill/>
            <a:ln w="46038" cap="rnd">
              <a:solidFill>
                <a:srgbClr val="403F4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">
              <a:extLst>
                <a:ext uri="{FF2B5EF4-FFF2-40B4-BE49-F238E27FC236}">
                  <a16:creationId xmlns="" xmlns:a16="http://schemas.microsoft.com/office/drawing/2014/main" id="{47094DF7-0202-48DC-9248-79B4B065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571" y="1749203"/>
              <a:ext cx="1370748" cy="1557410"/>
            </a:xfrm>
            <a:custGeom>
              <a:avLst/>
              <a:gdLst>
                <a:gd name="T0" fmla="*/ 366 w 2219"/>
                <a:gd name="T1" fmla="*/ 271 h 2521"/>
                <a:gd name="T2" fmla="*/ 1632 w 2219"/>
                <a:gd name="T3" fmla="*/ 407 h 2521"/>
                <a:gd name="T4" fmla="*/ 2180 w 2219"/>
                <a:gd name="T5" fmla="*/ 1544 h 2521"/>
                <a:gd name="T6" fmla="*/ 1855 w 2219"/>
                <a:gd name="T7" fmla="*/ 2405 h 2521"/>
                <a:gd name="T8" fmla="*/ 1759 w 2219"/>
                <a:gd name="T9" fmla="*/ 1419 h 2521"/>
                <a:gd name="T10" fmla="*/ 619 w 2219"/>
                <a:gd name="T11" fmla="*/ 784 h 2521"/>
                <a:gd name="T12" fmla="*/ 366 w 2219"/>
                <a:gd name="T13" fmla="*/ 271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9" h="2521">
                  <a:moveTo>
                    <a:pt x="366" y="271"/>
                  </a:moveTo>
                  <a:cubicBezTo>
                    <a:pt x="733" y="0"/>
                    <a:pt x="1389" y="231"/>
                    <a:pt x="1632" y="407"/>
                  </a:cubicBezTo>
                  <a:cubicBezTo>
                    <a:pt x="1969" y="652"/>
                    <a:pt x="2219" y="1194"/>
                    <a:pt x="2180" y="1544"/>
                  </a:cubicBezTo>
                  <a:cubicBezTo>
                    <a:pt x="2141" y="1894"/>
                    <a:pt x="1993" y="2079"/>
                    <a:pt x="1855" y="2405"/>
                  </a:cubicBezTo>
                  <a:cubicBezTo>
                    <a:pt x="1806" y="2521"/>
                    <a:pt x="2022" y="2052"/>
                    <a:pt x="1759" y="1419"/>
                  </a:cubicBezTo>
                  <a:cubicBezTo>
                    <a:pt x="1563" y="948"/>
                    <a:pt x="995" y="827"/>
                    <a:pt x="619" y="784"/>
                  </a:cubicBezTo>
                  <a:cubicBezTo>
                    <a:pt x="356" y="753"/>
                    <a:pt x="0" y="541"/>
                    <a:pt x="366" y="271"/>
                  </a:cubicBezTo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="" xmlns:a16="http://schemas.microsoft.com/office/drawing/2014/main" id="{93330DB6-B965-4F14-976A-3B997ABA3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344" y="3917892"/>
              <a:ext cx="1015950" cy="84069"/>
            </a:xfrm>
            <a:custGeom>
              <a:avLst/>
              <a:gdLst>
                <a:gd name="T0" fmla="*/ 1645 w 1645"/>
                <a:gd name="T1" fmla="*/ 101 h 138"/>
                <a:gd name="T2" fmla="*/ 1610 w 1645"/>
                <a:gd name="T3" fmla="*/ 138 h 138"/>
                <a:gd name="T4" fmla="*/ 35 w 1645"/>
                <a:gd name="T5" fmla="*/ 138 h 138"/>
                <a:gd name="T6" fmla="*/ 0 w 1645"/>
                <a:gd name="T7" fmla="*/ 101 h 138"/>
                <a:gd name="T8" fmla="*/ 0 w 1645"/>
                <a:gd name="T9" fmla="*/ 37 h 138"/>
                <a:gd name="T10" fmla="*/ 35 w 1645"/>
                <a:gd name="T11" fmla="*/ 0 h 138"/>
                <a:gd name="T12" fmla="*/ 1610 w 1645"/>
                <a:gd name="T13" fmla="*/ 0 h 138"/>
                <a:gd name="T14" fmla="*/ 1645 w 1645"/>
                <a:gd name="T15" fmla="*/ 37 h 138"/>
                <a:gd name="T16" fmla="*/ 1645 w 1645"/>
                <a:gd name="T17" fmla="*/ 10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5" h="138">
                  <a:moveTo>
                    <a:pt x="1645" y="101"/>
                  </a:moveTo>
                  <a:cubicBezTo>
                    <a:pt x="1645" y="121"/>
                    <a:pt x="1629" y="138"/>
                    <a:pt x="1610" y="138"/>
                  </a:cubicBezTo>
                  <a:lnTo>
                    <a:pt x="35" y="138"/>
                  </a:lnTo>
                  <a:cubicBezTo>
                    <a:pt x="15" y="138"/>
                    <a:pt x="0" y="121"/>
                    <a:pt x="0" y="101"/>
                  </a:cubicBezTo>
                  <a:lnTo>
                    <a:pt x="0" y="37"/>
                  </a:lnTo>
                  <a:cubicBezTo>
                    <a:pt x="0" y="17"/>
                    <a:pt x="15" y="0"/>
                    <a:pt x="35" y="0"/>
                  </a:cubicBezTo>
                  <a:lnTo>
                    <a:pt x="1610" y="0"/>
                  </a:lnTo>
                  <a:cubicBezTo>
                    <a:pt x="1629" y="0"/>
                    <a:pt x="1645" y="17"/>
                    <a:pt x="1645" y="37"/>
                  </a:cubicBezTo>
                  <a:lnTo>
                    <a:pt x="1645" y="101"/>
                  </a:lnTo>
                  <a:close/>
                </a:path>
              </a:pathLst>
            </a:cu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="" xmlns:a16="http://schemas.microsoft.com/office/drawing/2014/main" id="{CF9C0400-9DD1-42D9-A03A-7593C1802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344" y="4053257"/>
              <a:ext cx="1015950" cy="85494"/>
            </a:xfrm>
            <a:custGeom>
              <a:avLst/>
              <a:gdLst>
                <a:gd name="T0" fmla="*/ 1645 w 1645"/>
                <a:gd name="T1" fmla="*/ 101 h 138"/>
                <a:gd name="T2" fmla="*/ 1610 w 1645"/>
                <a:gd name="T3" fmla="*/ 138 h 138"/>
                <a:gd name="T4" fmla="*/ 35 w 1645"/>
                <a:gd name="T5" fmla="*/ 138 h 138"/>
                <a:gd name="T6" fmla="*/ 0 w 1645"/>
                <a:gd name="T7" fmla="*/ 101 h 138"/>
                <a:gd name="T8" fmla="*/ 0 w 1645"/>
                <a:gd name="T9" fmla="*/ 37 h 138"/>
                <a:gd name="T10" fmla="*/ 35 w 1645"/>
                <a:gd name="T11" fmla="*/ 0 h 138"/>
                <a:gd name="T12" fmla="*/ 1610 w 1645"/>
                <a:gd name="T13" fmla="*/ 0 h 138"/>
                <a:gd name="T14" fmla="*/ 1645 w 1645"/>
                <a:gd name="T15" fmla="*/ 37 h 138"/>
                <a:gd name="T16" fmla="*/ 1645 w 1645"/>
                <a:gd name="T17" fmla="*/ 10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5" h="138">
                  <a:moveTo>
                    <a:pt x="1645" y="101"/>
                  </a:moveTo>
                  <a:cubicBezTo>
                    <a:pt x="1645" y="121"/>
                    <a:pt x="1629" y="138"/>
                    <a:pt x="1610" y="138"/>
                  </a:cubicBezTo>
                  <a:lnTo>
                    <a:pt x="35" y="138"/>
                  </a:lnTo>
                  <a:cubicBezTo>
                    <a:pt x="15" y="138"/>
                    <a:pt x="0" y="121"/>
                    <a:pt x="0" y="101"/>
                  </a:cubicBezTo>
                  <a:lnTo>
                    <a:pt x="0" y="37"/>
                  </a:lnTo>
                  <a:cubicBezTo>
                    <a:pt x="0" y="17"/>
                    <a:pt x="15" y="0"/>
                    <a:pt x="35" y="0"/>
                  </a:cubicBezTo>
                  <a:lnTo>
                    <a:pt x="1610" y="0"/>
                  </a:lnTo>
                  <a:cubicBezTo>
                    <a:pt x="1629" y="0"/>
                    <a:pt x="1645" y="17"/>
                    <a:pt x="1645" y="37"/>
                  </a:cubicBezTo>
                  <a:lnTo>
                    <a:pt x="1645" y="101"/>
                  </a:lnTo>
                </a:path>
              </a:pathLst>
            </a:cu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">
              <a:extLst>
                <a:ext uri="{FF2B5EF4-FFF2-40B4-BE49-F238E27FC236}">
                  <a16:creationId xmlns="" xmlns:a16="http://schemas.microsoft.com/office/drawing/2014/main" id="{575493F0-CE2B-4684-8B5F-86F88669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768" y="4188622"/>
              <a:ext cx="1015950" cy="85494"/>
            </a:xfrm>
            <a:custGeom>
              <a:avLst/>
              <a:gdLst>
                <a:gd name="T0" fmla="*/ 1645 w 1645"/>
                <a:gd name="T1" fmla="*/ 101 h 138"/>
                <a:gd name="T2" fmla="*/ 1610 w 1645"/>
                <a:gd name="T3" fmla="*/ 138 h 138"/>
                <a:gd name="T4" fmla="*/ 35 w 1645"/>
                <a:gd name="T5" fmla="*/ 138 h 138"/>
                <a:gd name="T6" fmla="*/ 0 w 1645"/>
                <a:gd name="T7" fmla="*/ 101 h 138"/>
                <a:gd name="T8" fmla="*/ 0 w 1645"/>
                <a:gd name="T9" fmla="*/ 37 h 138"/>
                <a:gd name="T10" fmla="*/ 35 w 1645"/>
                <a:gd name="T11" fmla="*/ 0 h 138"/>
                <a:gd name="T12" fmla="*/ 1610 w 1645"/>
                <a:gd name="T13" fmla="*/ 0 h 138"/>
                <a:gd name="T14" fmla="*/ 1645 w 1645"/>
                <a:gd name="T15" fmla="*/ 37 h 138"/>
                <a:gd name="T16" fmla="*/ 1645 w 1645"/>
                <a:gd name="T17" fmla="*/ 10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5" h="138">
                  <a:moveTo>
                    <a:pt x="1645" y="101"/>
                  </a:moveTo>
                  <a:cubicBezTo>
                    <a:pt x="1645" y="121"/>
                    <a:pt x="1630" y="138"/>
                    <a:pt x="1610" y="138"/>
                  </a:cubicBezTo>
                  <a:lnTo>
                    <a:pt x="35" y="138"/>
                  </a:lnTo>
                  <a:cubicBezTo>
                    <a:pt x="16" y="138"/>
                    <a:pt x="0" y="121"/>
                    <a:pt x="0" y="101"/>
                  </a:cubicBezTo>
                  <a:lnTo>
                    <a:pt x="0" y="37"/>
                  </a:lnTo>
                  <a:cubicBezTo>
                    <a:pt x="0" y="17"/>
                    <a:pt x="16" y="0"/>
                    <a:pt x="35" y="0"/>
                  </a:cubicBezTo>
                  <a:lnTo>
                    <a:pt x="1610" y="0"/>
                  </a:lnTo>
                  <a:cubicBezTo>
                    <a:pt x="1630" y="0"/>
                    <a:pt x="1645" y="17"/>
                    <a:pt x="1645" y="37"/>
                  </a:cubicBezTo>
                  <a:lnTo>
                    <a:pt x="1645" y="101"/>
                  </a:lnTo>
                </a:path>
              </a:pathLst>
            </a:cu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520700" y="771927"/>
            <a:ext cx="4837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 smtClean="0"/>
              <a:t>OBJETIVOS</a:t>
            </a:r>
            <a:endParaRPr lang="es-CO" sz="2500" b="1" dirty="0"/>
          </a:p>
        </p:txBody>
      </p:sp>
    </p:spTree>
    <p:extLst>
      <p:ext uri="{BB962C8B-B14F-4D97-AF65-F5344CB8AC3E}">
        <p14:creationId xmlns:p14="http://schemas.microsoft.com/office/powerpoint/2010/main" val="21591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200" y="381000"/>
            <a:ext cx="8136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Atributos de las Lecciones</a:t>
            </a:r>
          </a:p>
          <a:p>
            <a:pPr algn="ctr"/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aprendidas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10653437"/>
              </p:ext>
            </p:extLst>
          </p:nvPr>
        </p:nvGraphicFramePr>
        <p:xfrm>
          <a:off x="762000" y="1605235"/>
          <a:ext cx="7794173" cy="389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571" y="2816469"/>
            <a:ext cx="532003" cy="532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471" y="3937000"/>
            <a:ext cx="647700" cy="6477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4343" y="1605235"/>
            <a:ext cx="693399" cy="5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38" y="1901314"/>
            <a:ext cx="3947710" cy="351644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89103" y="1901314"/>
            <a:ext cx="2619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200" u="sng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Identificar </a:t>
            </a:r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factores de </a:t>
            </a:r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éxito</a:t>
            </a:r>
            <a:endParaRPr lang="es-CO" sz="22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4800" y="457200"/>
            <a:ext cx="6675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Beneficios de las Lecciones</a:t>
            </a:r>
          </a:p>
          <a:p>
            <a:pPr algn="ctr"/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aprendidas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1003" y="3629462"/>
            <a:ext cx="2846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200" u="sng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Mejorar </a:t>
            </a:r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toma de decisiones </a:t>
            </a:r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futuras</a:t>
            </a:r>
            <a:endParaRPr lang="es-CO" sz="22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1003" y="2015493"/>
            <a:ext cx="2460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200" u="sng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Identificar </a:t>
            </a:r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deficiencias</a:t>
            </a:r>
          </a:p>
          <a:p>
            <a:pPr algn="ctr"/>
            <a:endParaRPr lang="es-CO" sz="22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16797" y="4079941"/>
            <a:ext cx="2364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Identificar y resolver problemas</a:t>
            </a:r>
          </a:p>
          <a:p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200" y="6096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Etapas de las </a:t>
            </a:r>
            <a:r>
              <a:rPr 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ecciones </a:t>
            </a:r>
            <a:r>
              <a:rPr 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prendidas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0383466"/>
              </p:ext>
            </p:extLst>
          </p:nvPr>
        </p:nvGraphicFramePr>
        <p:xfrm>
          <a:off x="762000" y="1219200"/>
          <a:ext cx="7848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24"/>
          <p:cNvPicPr>
            <a:picLocks noChangeAspect="1"/>
          </p:cNvPicPr>
          <p:nvPr/>
        </p:nvPicPr>
        <p:blipFill rotWithShape="1">
          <a:blip r:embed="rId7"/>
          <a:srcRect l="68052" t="24872" r="9934" b="17967"/>
          <a:stretch/>
        </p:blipFill>
        <p:spPr>
          <a:xfrm>
            <a:off x="3488121" y="2819400"/>
            <a:ext cx="2111610" cy="29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eglas del ju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19967"/>
            <a:ext cx="3241964" cy="19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9562" y="1371600"/>
            <a:ext cx="87913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>
                <a:latin typeface="Helvetica" panose="020B0604020202020204" pitchFamily="34" charset="0"/>
                <a:cs typeface="Helvetica" panose="020B0604020202020204" pitchFamily="34" charset="0"/>
              </a:rPr>
              <a:t>Es un espacio de aprendizaje, y no de evaluación. </a:t>
            </a:r>
            <a:endParaRPr lang="es-CO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Participación y escucha activa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Esto </a:t>
            </a:r>
            <a:r>
              <a:rPr lang="es-CO" sz="2200" dirty="0">
                <a:latin typeface="Helvetica" panose="020B0604020202020204" pitchFamily="34" charset="0"/>
                <a:cs typeface="Helvetica" panose="020B0604020202020204" pitchFamily="34" charset="0"/>
              </a:rPr>
              <a:t>no es un juego para culparse, ni un ejercicio para señalarse </a:t>
            </a:r>
            <a:endParaRPr lang="es-CO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</a:t>
            </a:r>
            <a:r>
              <a:rPr lang="es-CO" sz="2200" dirty="0">
                <a:latin typeface="Helvetica" panose="020B0604020202020204" pitchFamily="34" charset="0"/>
                <a:cs typeface="Helvetica" panose="020B0604020202020204" pitchFamily="34" charset="0"/>
              </a:rPr>
              <a:t>hay una respuesta correcta o incorrecta </a:t>
            </a:r>
            <a:endParaRPr lang="es-CO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Comprométase </a:t>
            </a:r>
            <a:r>
              <a:rPr lang="es-CO" sz="2200" dirty="0">
                <a:latin typeface="Helvetica" panose="020B0604020202020204" pitchFamily="34" charset="0"/>
                <a:cs typeface="Helvetica" panose="020B0604020202020204" pitchFamily="34" charset="0"/>
              </a:rPr>
              <a:t>a identificar oportunidades para mejorar y recomendar posibles enfoques para el mejoramiento </a:t>
            </a:r>
            <a:endParaRPr lang="es-CO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Trabajamos en </a:t>
            </a:r>
            <a:r>
              <a:rPr lang="es-CO" sz="2200" dirty="0">
                <a:latin typeface="Helvetica" panose="020B0604020202020204" pitchFamily="34" charset="0"/>
                <a:cs typeface="Helvetica" panose="020B0604020202020204" pitchFamily="34" charset="0"/>
              </a:rPr>
              <a:t>igualdad de </a:t>
            </a:r>
            <a:r>
              <a:rPr lang="es-CO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condiciones, no hay </a:t>
            </a:r>
            <a:r>
              <a:rPr lang="es-CO" sz="2200" dirty="0">
                <a:latin typeface="Helvetica" panose="020B0604020202020204" pitchFamily="34" charset="0"/>
                <a:cs typeface="Helvetica" panose="020B0604020202020204" pitchFamily="34" charset="0"/>
              </a:rPr>
              <a:t>jerarquía </a:t>
            </a:r>
            <a:r>
              <a:rPr lang="es-CO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entre participantes</a:t>
            </a:r>
            <a:r>
              <a:rPr lang="es-CO" sz="22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s-CO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7060" y="457200"/>
            <a:ext cx="601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Reglas del taller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07060" y="441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Trabajar en grupo es siempre un proceso creativo y conjunto que conduce automáticamente a una mayor calidad de los resultados</a:t>
            </a:r>
            <a:endParaRPr lang="es-CO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68300" y="743233"/>
            <a:ext cx="6650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Taller práctico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903785"/>
            <a:ext cx="1510132" cy="215145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18090" y="1828800"/>
            <a:ext cx="74781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400" dirty="0"/>
              <a:t>Vamos a trabajar sobre </a:t>
            </a:r>
            <a:r>
              <a:rPr lang="es-CO" sz="2400" dirty="0" smtClean="0"/>
              <a:t>proyectos OT-1, OT-2, OT-3 del contrato A70-01  </a:t>
            </a:r>
            <a:r>
              <a:rPr lang="es-CO" sz="2400" dirty="0"/>
              <a:t>en todas sus etapas o procesos  y sus entregables.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dirty="0"/>
              <a:t>Aspectos técnicos, de forma y presentación  no temas personales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dirty="0"/>
              <a:t>Se requiere un voluntario para tomar notas y documentar las lecciones </a:t>
            </a:r>
            <a:r>
              <a:rPr lang="es-CO" sz="2400" dirty="0" smtClean="0"/>
              <a:t>aprendidas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8357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664779" y="304800"/>
            <a:ext cx="66504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Taller práctico</a:t>
            </a:r>
            <a:endParaRPr lang="es-E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86978" y="935742"/>
            <a:ext cx="7162800" cy="1271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Preguntas para el análisis</a:t>
            </a:r>
          </a:p>
          <a:p>
            <a:endParaRPr lang="es-CO" sz="3000" b="1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¿Qué </a:t>
            </a: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funcionó bien y por qué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Permanente comunicación cliente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Logró el objetivo entregar y facturar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Conocimiento de forma de trabajo del cliente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Dedicar a un solo auxiliar a la elaboración de planos por subestación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 equipo respondió proactivamente ante la presión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CO" sz="2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Reuniones de revisión conjunta con la participación del cliente, ingenieros y auxiliares </a:t>
            </a: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s-CO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Qué no funcionó </a:t>
            </a: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bien y por qué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endParaRPr lang="es-CO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 ¿Qué </a:t>
            </a: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podría mejorarse y cómo</a:t>
            </a: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457200" lvl="0" indent="-457200">
              <a:buAutoNum type="arabicPeriod" startAt="4"/>
            </a:pPr>
            <a:r>
              <a:rPr lang="es-CO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¿Qué no deberíamos volver a repetir?</a:t>
            </a:r>
          </a:p>
          <a:p>
            <a:pPr marL="457200" indent="-457200">
              <a:buAutoNum type="arabicPeriod" startAt="4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¿Qué debería hacerse de forma diferente en futuros proyectos?</a:t>
            </a:r>
          </a:p>
          <a:p>
            <a:pPr marL="457200" indent="-457200">
              <a:buAutoNum type="arabicPeriod" startAt="4"/>
            </a:pPr>
            <a:r>
              <a:rPr lang="es-CO" sz="3000" dirty="0">
                <a:latin typeface="Helvetica" panose="020B0604020202020204" pitchFamily="34" charset="0"/>
                <a:cs typeface="Helvetica" panose="020B0604020202020204" pitchFamily="34" charset="0"/>
              </a:rPr>
              <a:t>¿Qué debería conservarse en futuros proyectos?</a:t>
            </a:r>
          </a:p>
          <a:p>
            <a:pPr marL="914400" lvl="0" indent="-914400">
              <a:buAutoNum type="arabicPeriod" startAt="4"/>
            </a:pP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828800"/>
            <a:ext cx="1510132" cy="21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805</Words>
  <Application>Microsoft Office PowerPoint</Application>
  <PresentationFormat>Presentación en pantalla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TALLER DE LECCIONES APREDIDAS</vt:lpstr>
      <vt:lpstr>TALLER DE LECCIONES APRENDIDAS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vgomez</dc:creator>
  <cp:lastModifiedBy>claudia.ortiz</cp:lastModifiedBy>
  <cp:revision>147</cp:revision>
  <dcterms:created xsi:type="dcterms:W3CDTF">2012-07-26T18:25:35Z</dcterms:created>
  <dcterms:modified xsi:type="dcterms:W3CDTF">2021-10-12T22:11:43Z</dcterms:modified>
</cp:coreProperties>
</file>